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51"/>
  </p:notesMasterIdLst>
  <p:handoutMasterIdLst>
    <p:handoutMasterId r:id="rId52"/>
  </p:handoutMasterIdLst>
  <p:sldIdLst>
    <p:sldId id="256" r:id="rId2"/>
    <p:sldId id="301" r:id="rId3"/>
    <p:sldId id="304" r:id="rId4"/>
    <p:sldId id="318" r:id="rId5"/>
    <p:sldId id="305" r:id="rId6"/>
    <p:sldId id="306" r:id="rId7"/>
    <p:sldId id="345" r:id="rId8"/>
    <p:sldId id="347" r:id="rId9"/>
    <p:sldId id="348" r:id="rId10"/>
    <p:sldId id="308" r:id="rId11"/>
    <p:sldId id="320" r:id="rId12"/>
    <p:sldId id="321" r:id="rId13"/>
    <p:sldId id="309" r:id="rId14"/>
    <p:sldId id="319" r:id="rId15"/>
    <p:sldId id="310" r:id="rId16"/>
    <p:sldId id="311" r:id="rId17"/>
    <p:sldId id="322" r:id="rId18"/>
    <p:sldId id="323" r:id="rId19"/>
    <p:sldId id="324" r:id="rId20"/>
    <p:sldId id="325" r:id="rId21"/>
    <p:sldId id="334" r:id="rId22"/>
    <p:sldId id="331" r:id="rId23"/>
    <p:sldId id="333" r:id="rId24"/>
    <p:sldId id="335" r:id="rId25"/>
    <p:sldId id="336" r:id="rId26"/>
    <p:sldId id="349" r:id="rId27"/>
    <p:sldId id="312" r:id="rId28"/>
    <p:sldId id="313" r:id="rId29"/>
    <p:sldId id="337" r:id="rId30"/>
    <p:sldId id="328" r:id="rId31"/>
    <p:sldId id="329" r:id="rId32"/>
    <p:sldId id="338" r:id="rId33"/>
    <p:sldId id="339" r:id="rId34"/>
    <p:sldId id="330" r:id="rId35"/>
    <p:sldId id="340" r:id="rId36"/>
    <p:sldId id="314" r:id="rId37"/>
    <p:sldId id="341" r:id="rId38"/>
    <p:sldId id="350" r:id="rId39"/>
    <p:sldId id="342" r:id="rId40"/>
    <p:sldId id="343" r:id="rId41"/>
    <p:sldId id="344" r:id="rId42"/>
    <p:sldId id="315" r:id="rId43"/>
    <p:sldId id="316" r:id="rId44"/>
    <p:sldId id="346" r:id="rId45"/>
    <p:sldId id="317" r:id="rId46"/>
    <p:sldId id="351" r:id="rId47"/>
    <p:sldId id="302" r:id="rId48"/>
    <p:sldId id="297" r:id="rId49"/>
    <p:sldId id="299" r:id="rId50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0FF"/>
    <a:srgbClr val="E0C89B"/>
    <a:srgbClr val="F2E8D5"/>
    <a:srgbClr val="F9F9F9"/>
    <a:srgbClr val="FEFEFE"/>
    <a:srgbClr val="FDFDFD"/>
    <a:srgbClr val="191919"/>
    <a:srgbClr val="D2D0D0"/>
    <a:srgbClr val="817C7B"/>
    <a:srgbClr val="C6B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54FEDE-C605-45DF-A92F-2139BFF5EC9B}" v="921" dt="2019-08-14T11:21:22.917"/>
    <p1510:client id="{D3D3F66B-09AA-4831-89B8-306134736EE2}" v="1" dt="2019-08-14T11:38:04.71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56334" autoAdjust="0"/>
  </p:normalViewPr>
  <p:slideViewPr>
    <p:cSldViewPr snapToGrid="0">
      <p:cViewPr varScale="1">
        <p:scale>
          <a:sx n="43" d="100"/>
          <a:sy n="43" d="100"/>
        </p:scale>
        <p:origin x="1902" y="66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haov" userId="ab06d56f74e407a5" providerId="LiveId" clId="{7F3C485F-7EB9-41F9-BCBF-CC9035A04711}"/>
    <pc:docChg chg="custSel addSld delSld modSld">
      <pc:chgData name="Martin Chaov" userId="ab06d56f74e407a5" providerId="LiveId" clId="{7F3C485F-7EB9-41F9-BCBF-CC9035A04711}" dt="2019-08-12T19:55:42.075" v="455" actId="20577"/>
      <pc:docMkLst>
        <pc:docMk/>
      </pc:docMkLst>
      <pc:sldChg chg="modSp">
        <pc:chgData name="Martin Chaov" userId="ab06d56f74e407a5" providerId="LiveId" clId="{7F3C485F-7EB9-41F9-BCBF-CC9035A04711}" dt="2019-07-22T07:35:11.341" v="21" actId="20577"/>
        <pc:sldMkLst>
          <pc:docMk/>
          <pc:sldMk cId="3063698039" sldId="256"/>
        </pc:sldMkLst>
        <pc:spChg chg="mod">
          <ac:chgData name="Martin Chaov" userId="ab06d56f74e407a5" providerId="LiveId" clId="{7F3C485F-7EB9-41F9-BCBF-CC9035A04711}" dt="2019-07-22T07:35:11.341" v="21" actId="20577"/>
          <ac:spMkLst>
            <pc:docMk/>
            <pc:sldMk cId="3063698039" sldId="256"/>
            <ac:spMk id="2" creationId="{00000000-0000-0000-0000-000000000000}"/>
          </ac:spMkLst>
        </pc:spChg>
      </pc:sldChg>
      <pc:sldChg chg="modSp">
        <pc:chgData name="Martin Chaov" userId="ab06d56f74e407a5" providerId="LiveId" clId="{7F3C485F-7EB9-41F9-BCBF-CC9035A04711}" dt="2019-07-22T07:36:08.047" v="61" actId="20577"/>
        <pc:sldMkLst>
          <pc:docMk/>
          <pc:sldMk cId="2457308792" sldId="299"/>
        </pc:sldMkLst>
        <pc:spChg chg="mod">
          <ac:chgData name="Martin Chaov" userId="ab06d56f74e407a5" providerId="LiveId" clId="{7F3C485F-7EB9-41F9-BCBF-CC9035A04711}" dt="2019-07-22T07:36:08.047" v="61" actId="20577"/>
          <ac:spMkLst>
            <pc:docMk/>
            <pc:sldMk cId="2457308792" sldId="299"/>
            <ac:spMk id="3" creationId="{00000000-0000-0000-0000-000000000000}"/>
          </ac:spMkLst>
        </pc:spChg>
      </pc:sldChg>
      <pc:sldChg chg="modSp modAnim">
        <pc:chgData name="Martin Chaov" userId="ab06d56f74e407a5" providerId="LiveId" clId="{7F3C485F-7EB9-41F9-BCBF-CC9035A04711}" dt="2019-07-22T07:36:00.823" v="60" actId="20577"/>
        <pc:sldMkLst>
          <pc:docMk/>
          <pc:sldMk cId="853285019" sldId="302"/>
        </pc:sldMkLst>
        <pc:spChg chg="mod">
          <ac:chgData name="Martin Chaov" userId="ab06d56f74e407a5" providerId="LiveId" clId="{7F3C485F-7EB9-41F9-BCBF-CC9035A04711}" dt="2019-07-22T07:36:00.823" v="60" actId="20577"/>
          <ac:spMkLst>
            <pc:docMk/>
            <pc:sldMk cId="853285019" sldId="302"/>
            <ac:spMk id="3" creationId="{E13635BA-3809-4F2E-BB99-DAE200E362EB}"/>
          </ac:spMkLst>
        </pc:spChg>
      </pc:sldChg>
      <pc:sldChg chg="modNotesTx">
        <pc:chgData name="Martin Chaov" userId="ab06d56f74e407a5" providerId="LiveId" clId="{7F3C485F-7EB9-41F9-BCBF-CC9035A04711}" dt="2019-08-12T19:54:43.892" v="448" actId="20577"/>
        <pc:sldMkLst>
          <pc:docMk/>
          <pc:sldMk cId="2451762662" sldId="313"/>
        </pc:sldMkLst>
      </pc:sldChg>
      <pc:sldChg chg="add modNotesTx">
        <pc:chgData name="Martin Chaov" userId="ab06d56f74e407a5" providerId="LiveId" clId="{7F3C485F-7EB9-41F9-BCBF-CC9035A04711}" dt="2019-08-12T19:55:15.552" v="452" actId="20577"/>
        <pc:sldMkLst>
          <pc:docMk/>
          <pc:sldMk cId="499360439" sldId="328"/>
        </pc:sldMkLst>
      </pc:sldChg>
      <pc:sldChg chg="add modNotesTx">
        <pc:chgData name="Martin Chaov" userId="ab06d56f74e407a5" providerId="LiveId" clId="{7F3C485F-7EB9-41F9-BCBF-CC9035A04711}" dt="2019-08-12T19:55:26.407" v="453" actId="20577"/>
        <pc:sldMkLst>
          <pc:docMk/>
          <pc:sldMk cId="1616983585" sldId="329"/>
        </pc:sldMkLst>
      </pc:sldChg>
      <pc:sldChg chg="add modNotesTx">
        <pc:chgData name="Martin Chaov" userId="ab06d56f74e407a5" providerId="LiveId" clId="{7F3C485F-7EB9-41F9-BCBF-CC9035A04711}" dt="2019-08-12T19:55:42.075" v="455" actId="20577"/>
        <pc:sldMkLst>
          <pc:docMk/>
          <pc:sldMk cId="3935133730" sldId="330"/>
        </pc:sldMkLst>
      </pc:sldChg>
    </pc:docChg>
  </pc:docChgLst>
  <pc:docChgLst>
    <pc:chgData name="Martin Chaov" userId="ab06d56f74e407a5" providerId="LiveId" clId="{B1A09119-D873-410C-89AC-94B03F05DAFE}"/>
  </pc:docChgLst>
  <pc:docChgLst>
    <pc:chgData name="Martin Chaov" userId="ab06d56f74e407a5" providerId="LiveId" clId="{3D54FEDE-C605-45DF-A92F-2139BFF5EC9B}"/>
    <pc:docChg chg="undo custSel mod addSld delSld modSld sldOrd">
      <pc:chgData name="Martin Chaov" userId="ab06d56f74e407a5" providerId="LiveId" clId="{3D54FEDE-C605-45DF-A92F-2139BFF5EC9B}" dt="2019-08-14T11:21:22.917" v="6077"/>
      <pc:docMkLst>
        <pc:docMk/>
      </pc:docMkLst>
      <pc:sldChg chg="modSp modTransition">
        <pc:chgData name="Martin Chaov" userId="ab06d56f74e407a5" providerId="LiveId" clId="{3D54FEDE-C605-45DF-A92F-2139BFF5EC9B}" dt="2019-08-12T11:53:24.444" v="134"/>
        <pc:sldMkLst>
          <pc:docMk/>
          <pc:sldMk cId="3063698039" sldId="256"/>
        </pc:sldMkLst>
        <pc:spChg chg="mod">
          <ac:chgData name="Martin Chaov" userId="ab06d56f74e407a5" providerId="LiveId" clId="{3D54FEDE-C605-45DF-A92F-2139BFF5EC9B}" dt="2019-08-12T11:52:46.351" v="121" actId="20577"/>
          <ac:spMkLst>
            <pc:docMk/>
            <pc:sldMk cId="3063698039" sldId="256"/>
            <ac:spMk id="2" creationId="{00000000-0000-0000-0000-000000000000}"/>
          </ac:spMkLst>
        </pc:spChg>
        <pc:spChg chg="mod">
          <ac:chgData name="Martin Chaov" userId="ab06d56f74e407a5" providerId="LiveId" clId="{3D54FEDE-C605-45DF-A92F-2139BFF5EC9B}" dt="2019-08-12T11:52:51.066" v="132" actId="20577"/>
          <ac:spMkLst>
            <pc:docMk/>
            <pc:sldMk cId="3063698039" sldId="256"/>
            <ac:spMk id="3" creationId="{00000000-0000-0000-0000-000000000000}"/>
          </ac:spMkLst>
        </pc:spChg>
      </pc:sldChg>
      <pc:sldChg chg="modTransition">
        <pc:chgData name="Martin Chaov" userId="ab06d56f74e407a5" providerId="LiveId" clId="{3D54FEDE-C605-45DF-A92F-2139BFF5EC9B}" dt="2019-08-14T11:21:19.794" v="6076"/>
        <pc:sldMkLst>
          <pc:docMk/>
          <pc:sldMk cId="3171594871" sldId="297"/>
        </pc:sldMkLst>
      </pc:sldChg>
      <pc:sldChg chg="modTransition">
        <pc:chgData name="Martin Chaov" userId="ab06d56f74e407a5" providerId="LiveId" clId="{3D54FEDE-C605-45DF-A92F-2139BFF5EC9B}" dt="2019-08-14T11:21:22.917" v="6077"/>
        <pc:sldMkLst>
          <pc:docMk/>
          <pc:sldMk cId="2457308792" sldId="299"/>
        </pc:sldMkLst>
      </pc:sldChg>
      <pc:sldChg chg="modSp ord modTransition modAnim modNotesTx">
        <pc:chgData name="Martin Chaov" userId="ab06d56f74e407a5" providerId="LiveId" clId="{3D54FEDE-C605-45DF-A92F-2139BFF5EC9B}" dt="2019-08-14T10:00:16.521" v="5088"/>
        <pc:sldMkLst>
          <pc:docMk/>
          <pc:sldMk cId="2772324195" sldId="301"/>
        </pc:sldMkLst>
        <pc:spChg chg="mod">
          <ac:chgData name="Martin Chaov" userId="ab06d56f74e407a5" providerId="LiveId" clId="{3D54FEDE-C605-45DF-A92F-2139BFF5EC9B}" dt="2019-08-12T11:52:02.644" v="13" actId="20577"/>
          <ac:spMkLst>
            <pc:docMk/>
            <pc:sldMk cId="2772324195" sldId="301"/>
            <ac:spMk id="6" creationId="{18E00156-CB10-4F51-B73F-1BA5D4BDACA1}"/>
          </ac:spMkLst>
        </pc:spChg>
      </pc:sldChg>
      <pc:sldChg chg="modSp modTransition modAnim modNotesTx">
        <pc:chgData name="Martin Chaov" userId="ab06d56f74e407a5" providerId="LiveId" clId="{3D54FEDE-C605-45DF-A92F-2139BFF5EC9B}" dt="2019-08-14T11:21:15.391" v="6075"/>
        <pc:sldMkLst>
          <pc:docMk/>
          <pc:sldMk cId="853285019" sldId="302"/>
        </pc:sldMkLst>
        <pc:spChg chg="mod">
          <ac:chgData name="Martin Chaov" userId="ab06d56f74e407a5" providerId="LiveId" clId="{3D54FEDE-C605-45DF-A92F-2139BFF5EC9B}" dt="2019-08-12T11:53:50.361" v="147" actId="20577"/>
          <ac:spMkLst>
            <pc:docMk/>
            <pc:sldMk cId="853285019" sldId="302"/>
            <ac:spMk id="2" creationId="{DE17E6D2-D5BB-476C-A555-7A4E60AB280D}"/>
          </ac:spMkLst>
        </pc:spChg>
        <pc:spChg chg="mod">
          <ac:chgData name="Martin Chaov" userId="ab06d56f74e407a5" providerId="LiveId" clId="{3D54FEDE-C605-45DF-A92F-2139BFF5EC9B}" dt="2019-08-14T08:19:31.236" v="4833" actId="20577"/>
          <ac:spMkLst>
            <pc:docMk/>
            <pc:sldMk cId="853285019" sldId="302"/>
            <ac:spMk id="3" creationId="{E13635BA-3809-4F2E-BB99-DAE200E362EB}"/>
          </ac:spMkLst>
        </pc:spChg>
      </pc:sldChg>
      <pc:sldChg chg="modSp add ord modTransition modAnim">
        <pc:chgData name="Martin Chaov" userId="ab06d56f74e407a5" providerId="LiveId" clId="{3D54FEDE-C605-45DF-A92F-2139BFF5EC9B}" dt="2019-08-14T10:00:29.758" v="5093"/>
        <pc:sldMkLst>
          <pc:docMk/>
          <pc:sldMk cId="2183011836" sldId="304"/>
        </pc:sldMkLst>
        <pc:spChg chg="mod">
          <ac:chgData name="Martin Chaov" userId="ab06d56f74e407a5" providerId="LiveId" clId="{3D54FEDE-C605-45DF-A92F-2139BFF5EC9B}" dt="2019-08-12T11:54:47.815" v="171" actId="20577"/>
          <ac:spMkLst>
            <pc:docMk/>
            <pc:sldMk cId="2183011836" sldId="304"/>
            <ac:spMk id="2" creationId="{806D118A-B9A9-494C-8D3B-D49D89839542}"/>
          </ac:spMkLst>
        </pc:spChg>
        <pc:spChg chg="mod">
          <ac:chgData name="Martin Chaov" userId="ab06d56f74e407a5" providerId="LiveId" clId="{3D54FEDE-C605-45DF-A92F-2139BFF5EC9B}" dt="2019-08-12T12:47:46.688" v="597" actId="20577"/>
          <ac:spMkLst>
            <pc:docMk/>
            <pc:sldMk cId="2183011836" sldId="304"/>
            <ac:spMk id="3" creationId="{3F0D82BC-B527-4643-8064-2D98E6C2F25B}"/>
          </ac:spMkLst>
        </pc:spChg>
      </pc:sldChg>
      <pc:sldChg chg="addSp modSp add mod modTransition setBg modAnim modNotesTx">
        <pc:chgData name="Martin Chaov" userId="ab06d56f74e407a5" providerId="LiveId" clId="{3D54FEDE-C605-45DF-A92F-2139BFF5EC9B}" dt="2019-08-14T10:08:10.013" v="5178" actId="20577"/>
        <pc:sldMkLst>
          <pc:docMk/>
          <pc:sldMk cId="1243131123" sldId="305"/>
        </pc:sldMkLst>
        <pc:spChg chg="mod">
          <ac:chgData name="Martin Chaov" userId="ab06d56f74e407a5" providerId="LiveId" clId="{3D54FEDE-C605-45DF-A92F-2139BFF5EC9B}" dt="2019-08-13T05:45:42.176" v="2894" actId="26606"/>
          <ac:spMkLst>
            <pc:docMk/>
            <pc:sldMk cId="1243131123" sldId="305"/>
            <ac:spMk id="2" creationId="{620D9C7E-4C64-44BE-BEDB-FB7D39B31E7D}"/>
          </ac:spMkLst>
        </pc:spChg>
        <pc:spChg chg="mod">
          <ac:chgData name="Martin Chaov" userId="ab06d56f74e407a5" providerId="LiveId" clId="{3D54FEDE-C605-45DF-A92F-2139BFF5EC9B}" dt="2019-08-13T05:45:42.176" v="2894" actId="26606"/>
          <ac:spMkLst>
            <pc:docMk/>
            <pc:sldMk cId="1243131123" sldId="305"/>
            <ac:spMk id="3" creationId="{E2299D96-16BF-450B-BF02-B3CE777D80B8}"/>
          </ac:spMkLst>
        </pc:spChg>
        <pc:spChg chg="add">
          <ac:chgData name="Martin Chaov" userId="ab06d56f74e407a5" providerId="LiveId" clId="{3D54FEDE-C605-45DF-A92F-2139BFF5EC9B}" dt="2019-08-13T05:45:42.176" v="2894" actId="26606"/>
          <ac:spMkLst>
            <pc:docMk/>
            <pc:sldMk cId="1243131123" sldId="305"/>
            <ac:spMk id="8" creationId="{8D70B121-56F4-4848-B38B-182089D909FA}"/>
          </ac:spMkLst>
        </pc:spChg>
        <pc:cxnChg chg="add">
          <ac:chgData name="Martin Chaov" userId="ab06d56f74e407a5" providerId="LiveId" clId="{3D54FEDE-C605-45DF-A92F-2139BFF5EC9B}" dt="2019-08-13T05:45:42.176" v="2894" actId="26606"/>
          <ac:cxnSpMkLst>
            <pc:docMk/>
            <pc:sldMk cId="1243131123" sldId="305"/>
            <ac:cxnSpMk id="10" creationId="{2D72A2C9-F3CA-4216-8BAD-FA4C970C3C4E}"/>
          </ac:cxnSpMkLst>
        </pc:cxnChg>
      </pc:sldChg>
      <pc:sldChg chg="addSp delSp modSp add mod modTransition setBg setClrOvrMap delDesignElem modNotesTx">
        <pc:chgData name="Martin Chaov" userId="ab06d56f74e407a5" providerId="LiveId" clId="{3D54FEDE-C605-45DF-A92F-2139BFF5EC9B}" dt="2019-08-14T10:09:11.282" v="5180" actId="20577"/>
        <pc:sldMkLst>
          <pc:docMk/>
          <pc:sldMk cId="3455926198" sldId="306"/>
        </pc:sldMkLst>
        <pc:spChg chg="mod">
          <ac:chgData name="Martin Chaov" userId="ab06d56f74e407a5" providerId="LiveId" clId="{3D54FEDE-C605-45DF-A92F-2139BFF5EC9B}" dt="2019-08-13T11:22:53.199" v="4402" actId="26606"/>
          <ac:spMkLst>
            <pc:docMk/>
            <pc:sldMk cId="3455926198" sldId="306"/>
            <ac:spMk id="2" creationId="{C01DCD98-7C1A-4001-B8C9-A8CC17B171D3}"/>
          </ac:spMkLst>
        </pc:spChg>
        <pc:spChg chg="del mod">
          <ac:chgData name="Martin Chaov" userId="ab06d56f74e407a5" providerId="LiveId" clId="{3D54FEDE-C605-45DF-A92F-2139BFF5EC9B}" dt="2019-08-13T11:19:54.690" v="4336" actId="478"/>
          <ac:spMkLst>
            <pc:docMk/>
            <pc:sldMk cId="3455926198" sldId="306"/>
            <ac:spMk id="3" creationId="{E52B8CFF-F1D5-4A90-A171-145A52B35463}"/>
          </ac:spMkLst>
        </pc:spChg>
        <pc:spChg chg="add del mod">
          <ac:chgData name="Martin Chaov" userId="ab06d56f74e407a5" providerId="LiveId" clId="{3D54FEDE-C605-45DF-A92F-2139BFF5EC9B}" dt="2019-08-13T11:20:26.039" v="4345"/>
          <ac:spMkLst>
            <pc:docMk/>
            <pc:sldMk cId="3455926198" sldId="306"/>
            <ac:spMk id="4" creationId="{5CCAA87A-301D-4241-B2B4-3C99E26353E9}"/>
          </ac:spMkLst>
        </pc:spChg>
        <pc:spChg chg="add del mod">
          <ac:chgData name="Martin Chaov" userId="ab06d56f74e407a5" providerId="LiveId" clId="{3D54FEDE-C605-45DF-A92F-2139BFF5EC9B}" dt="2019-08-13T11:22:44.014" v="4399" actId="478"/>
          <ac:spMkLst>
            <pc:docMk/>
            <pc:sldMk cId="3455926198" sldId="306"/>
            <ac:spMk id="5" creationId="{7547D897-7C40-4B59-8387-A7C80601E522}"/>
          </ac:spMkLst>
        </pc:spChg>
        <pc:spChg chg="add del">
          <ac:chgData name="Martin Chaov" userId="ab06d56f74e407a5" providerId="LiveId" clId="{3D54FEDE-C605-45DF-A92F-2139BFF5EC9B}" dt="2019-08-13T11:20:26.039" v="4345"/>
          <ac:spMkLst>
            <pc:docMk/>
            <pc:sldMk cId="3455926198" sldId="306"/>
            <ac:spMk id="9" creationId="{2A8AA5BC-4F7A-4226-8F99-6D824B226A97}"/>
          </ac:spMkLst>
        </pc:spChg>
        <pc:spChg chg="add del">
          <ac:chgData name="Martin Chaov" userId="ab06d56f74e407a5" providerId="LiveId" clId="{3D54FEDE-C605-45DF-A92F-2139BFF5EC9B}" dt="2019-08-13T11:20:26.039" v="4345"/>
          <ac:spMkLst>
            <pc:docMk/>
            <pc:sldMk cId="3455926198" sldId="306"/>
            <ac:spMk id="11" creationId="{3E5445C6-DD42-4979-86FF-03730E8C6DB0}"/>
          </ac:spMkLst>
        </pc:spChg>
        <pc:picChg chg="add del mod">
          <ac:chgData name="Martin Chaov" userId="ab06d56f74e407a5" providerId="LiveId" clId="{3D54FEDE-C605-45DF-A92F-2139BFF5EC9B}" dt="2019-08-13T11:22:54.937" v="4403" actId="478"/>
          <ac:picMkLst>
            <pc:docMk/>
            <pc:sldMk cId="3455926198" sldId="306"/>
            <ac:picMk id="2050" creationId="{B3468E50-8C52-4874-BA86-5F60B8B4EC16}"/>
          </ac:picMkLst>
        </pc:picChg>
        <pc:cxnChg chg="add del">
          <ac:chgData name="Martin Chaov" userId="ab06d56f74e407a5" providerId="LiveId" clId="{3D54FEDE-C605-45DF-A92F-2139BFF5EC9B}" dt="2019-08-13T11:20:26.039" v="4345"/>
          <ac:cxnSpMkLst>
            <pc:docMk/>
            <pc:sldMk cId="3455926198" sldId="306"/>
            <ac:cxnSpMk id="13" creationId="{45000665-DFC7-417E-8FD7-516A0F15C975}"/>
          </ac:cxnSpMkLst>
        </pc:cxnChg>
      </pc:sldChg>
      <pc:sldChg chg="addSp delSp modSp add mod modTransition setBg modAnim modNotesTx">
        <pc:chgData name="Martin Chaov" userId="ab06d56f74e407a5" providerId="LiveId" clId="{3D54FEDE-C605-45DF-A92F-2139BFF5EC9B}" dt="2019-08-14T10:26:22.222" v="5458"/>
        <pc:sldMkLst>
          <pc:docMk/>
          <pc:sldMk cId="3103591838" sldId="308"/>
        </pc:sldMkLst>
        <pc:spChg chg="mod">
          <ac:chgData name="Martin Chaov" userId="ab06d56f74e407a5" providerId="LiveId" clId="{3D54FEDE-C605-45DF-A92F-2139BFF5EC9B}" dt="2019-08-13T05:46:13.320" v="2896" actId="26606"/>
          <ac:spMkLst>
            <pc:docMk/>
            <pc:sldMk cId="3103591838" sldId="308"/>
            <ac:spMk id="2" creationId="{303905AA-C00D-4548-BF23-6048F07CFC19}"/>
          </ac:spMkLst>
        </pc:spChg>
        <pc:spChg chg="add del mod">
          <ac:chgData name="Martin Chaov" userId="ab06d56f74e407a5" providerId="LiveId" clId="{3D54FEDE-C605-45DF-A92F-2139BFF5EC9B}" dt="2019-08-13T05:46:13.320" v="2896" actId="26606"/>
          <ac:spMkLst>
            <pc:docMk/>
            <pc:sldMk cId="3103591838" sldId="308"/>
            <ac:spMk id="3" creationId="{86354980-785E-4304-B7C3-A5CC7477D205}"/>
          </ac:spMkLst>
        </pc:spChg>
        <pc:spChg chg="add del">
          <ac:chgData name="Martin Chaov" userId="ab06d56f74e407a5" providerId="LiveId" clId="{3D54FEDE-C605-45DF-A92F-2139BFF5EC9B}" dt="2019-08-13T05:46:13.320" v="2896" actId="26606"/>
          <ac:spMkLst>
            <pc:docMk/>
            <pc:sldMk cId="3103591838" sldId="308"/>
            <ac:spMk id="10" creationId="{46C2E80F-49A6-4372-B103-219D417A55ED}"/>
          </ac:spMkLst>
        </pc:spChg>
        <pc:graphicFrameChg chg="add del">
          <ac:chgData name="Martin Chaov" userId="ab06d56f74e407a5" providerId="LiveId" clId="{3D54FEDE-C605-45DF-A92F-2139BFF5EC9B}" dt="2019-08-13T05:46:13.320" v="2896" actId="26606"/>
          <ac:graphicFrameMkLst>
            <pc:docMk/>
            <pc:sldMk cId="3103591838" sldId="308"/>
            <ac:graphicFrameMk id="5" creationId="{93082ECD-B3D6-41F2-BB3E-B3DFF2AACEDB}"/>
          </ac:graphicFrameMkLst>
        </pc:graphicFrameChg>
        <pc:picChg chg="add del">
          <ac:chgData name="Martin Chaov" userId="ab06d56f74e407a5" providerId="LiveId" clId="{3D54FEDE-C605-45DF-A92F-2139BFF5EC9B}" dt="2019-08-12T13:10:03.237" v="1329"/>
          <ac:picMkLst>
            <pc:docMk/>
            <pc:sldMk cId="3103591838" sldId="308"/>
            <ac:picMk id="1026" creationId="{A7A97299-75D1-4E44-BCB8-29B636FC3314}"/>
          </ac:picMkLst>
        </pc:picChg>
        <pc:picChg chg="add del mod">
          <ac:chgData name="Martin Chaov" userId="ab06d56f74e407a5" providerId="LiveId" clId="{3D54FEDE-C605-45DF-A92F-2139BFF5EC9B}" dt="2019-08-12T13:11:55.506" v="1337" actId="478"/>
          <ac:picMkLst>
            <pc:docMk/>
            <pc:sldMk cId="3103591838" sldId="308"/>
            <ac:picMk id="1028" creationId="{C7EDA882-3BF0-4FF5-A5A8-D1715C250BC8}"/>
          </ac:picMkLst>
        </pc:picChg>
      </pc:sldChg>
      <pc:sldChg chg="addSp modSp add mod modTransition setBg modAnim modNotesTx">
        <pc:chgData name="Martin Chaov" userId="ab06d56f74e407a5" providerId="LiveId" clId="{3D54FEDE-C605-45DF-A92F-2139BFF5EC9B}" dt="2019-08-14T10:37:01.501" v="5565"/>
        <pc:sldMkLst>
          <pc:docMk/>
          <pc:sldMk cId="291282894" sldId="309"/>
        </pc:sldMkLst>
        <pc:spChg chg="mod">
          <ac:chgData name="Martin Chaov" userId="ab06d56f74e407a5" providerId="LiveId" clId="{3D54FEDE-C605-45DF-A92F-2139BFF5EC9B}" dt="2019-08-12T13:15:16.062" v="1397" actId="26606"/>
          <ac:spMkLst>
            <pc:docMk/>
            <pc:sldMk cId="291282894" sldId="309"/>
            <ac:spMk id="2" creationId="{254382A9-0B11-4606-90EA-8393648B4010}"/>
          </ac:spMkLst>
        </pc:spChg>
        <pc:spChg chg="mod ord">
          <ac:chgData name="Martin Chaov" userId="ab06d56f74e407a5" providerId="LiveId" clId="{3D54FEDE-C605-45DF-A92F-2139BFF5EC9B}" dt="2019-08-14T07:59:43.905" v="4681" actId="20577"/>
          <ac:spMkLst>
            <pc:docMk/>
            <pc:sldMk cId="291282894" sldId="309"/>
            <ac:spMk id="3" creationId="{5CB47B10-BC26-436F-8719-5825D9D71FF3}"/>
          </ac:spMkLst>
        </pc:spChg>
        <pc:picChg chg="add mod">
          <ac:chgData name="Martin Chaov" userId="ab06d56f74e407a5" providerId="LiveId" clId="{3D54FEDE-C605-45DF-A92F-2139BFF5EC9B}" dt="2019-08-12T13:15:16.062" v="1397" actId="26606"/>
          <ac:picMkLst>
            <pc:docMk/>
            <pc:sldMk cId="291282894" sldId="309"/>
            <ac:picMk id="4098" creationId="{EC7E19DE-15C8-4102-9178-D2A5D2BF92B6}"/>
          </ac:picMkLst>
        </pc:picChg>
        <pc:cxnChg chg="add">
          <ac:chgData name="Martin Chaov" userId="ab06d56f74e407a5" providerId="LiveId" clId="{3D54FEDE-C605-45DF-A92F-2139BFF5EC9B}" dt="2019-08-12T13:15:16.062" v="1397" actId="26606"/>
          <ac:cxnSpMkLst>
            <pc:docMk/>
            <pc:sldMk cId="291282894" sldId="309"/>
            <ac:cxnSpMk id="71" creationId="{A7F400EE-A8A5-48AF-B4D6-291B52C6F0B0}"/>
          </ac:cxnSpMkLst>
        </pc:cxnChg>
      </pc:sldChg>
      <pc:sldChg chg="addSp delSp modSp add modTransition modAnim">
        <pc:chgData name="Martin Chaov" userId="ab06d56f74e407a5" providerId="LiveId" clId="{3D54FEDE-C605-45DF-A92F-2139BFF5EC9B}" dt="2019-08-14T10:38:52.925" v="5621" actId="20577"/>
        <pc:sldMkLst>
          <pc:docMk/>
          <pc:sldMk cId="3976500950" sldId="310"/>
        </pc:sldMkLst>
        <pc:spChg chg="del mod">
          <ac:chgData name="Martin Chaov" userId="ab06d56f74e407a5" providerId="LiveId" clId="{3D54FEDE-C605-45DF-A92F-2139BFF5EC9B}" dt="2019-08-14T10:38:06.326" v="5608" actId="478"/>
          <ac:spMkLst>
            <pc:docMk/>
            <pc:sldMk cId="3976500950" sldId="310"/>
            <ac:spMk id="2" creationId="{7457DFC4-2527-483E-A43F-B6810AB2A209}"/>
          </ac:spMkLst>
        </pc:spChg>
        <pc:spChg chg="mod">
          <ac:chgData name="Martin Chaov" userId="ab06d56f74e407a5" providerId="LiveId" clId="{3D54FEDE-C605-45DF-A92F-2139BFF5EC9B}" dt="2019-08-14T10:38:52.925" v="5621" actId="20577"/>
          <ac:spMkLst>
            <pc:docMk/>
            <pc:sldMk cId="3976500950" sldId="310"/>
            <ac:spMk id="3" creationId="{E0C85B07-DF85-49BB-961D-8F5402BEC406}"/>
          </ac:spMkLst>
        </pc:spChg>
        <pc:spChg chg="add del mod">
          <ac:chgData name="Martin Chaov" userId="ab06d56f74e407a5" providerId="LiveId" clId="{3D54FEDE-C605-45DF-A92F-2139BFF5EC9B}" dt="2019-08-14T10:38:33.958" v="5613" actId="478"/>
          <ac:spMkLst>
            <pc:docMk/>
            <pc:sldMk cId="3976500950" sldId="310"/>
            <ac:spMk id="5" creationId="{984A4353-454A-4FAE-B3A6-931682ECD9C2}"/>
          </ac:spMkLst>
        </pc:spChg>
        <pc:graphicFrameChg chg="add del mod">
          <ac:chgData name="Martin Chaov" userId="ab06d56f74e407a5" providerId="LiveId" clId="{3D54FEDE-C605-45DF-A92F-2139BFF5EC9B}" dt="2019-08-14T08:16:20.776" v="4730" actId="478"/>
          <ac:graphicFrameMkLst>
            <pc:docMk/>
            <pc:sldMk cId="3976500950" sldId="310"/>
            <ac:graphicFrameMk id="4" creationId="{4BDF1D23-AC4B-47E3-9AFF-3E88D263AE8F}"/>
          </ac:graphicFrameMkLst>
        </pc:graphicFrameChg>
        <pc:graphicFrameChg chg="add del mod ord">
          <ac:chgData name="Martin Chaov" userId="ab06d56f74e407a5" providerId="LiveId" clId="{3D54FEDE-C605-45DF-A92F-2139BFF5EC9B}" dt="2019-08-14T10:38:26.340" v="5612" actId="478"/>
          <ac:graphicFrameMkLst>
            <pc:docMk/>
            <pc:sldMk cId="3976500950" sldId="310"/>
            <ac:graphicFrameMk id="7" creationId="{C10A1E6E-EE7F-46D0-AB87-256589BCC9B2}"/>
          </ac:graphicFrameMkLst>
        </pc:graphicFrameChg>
        <pc:picChg chg="add del">
          <ac:chgData name="Martin Chaov" userId="ab06d56f74e407a5" providerId="LiveId" clId="{3D54FEDE-C605-45DF-A92F-2139BFF5EC9B}" dt="2019-08-14T08:16:22.609" v="4732"/>
          <ac:picMkLst>
            <pc:docMk/>
            <pc:sldMk cId="3976500950" sldId="310"/>
            <ac:picMk id="5" creationId="{99BE9E8C-1EFA-4EFF-8C44-C25F829CB246}"/>
          </ac:picMkLst>
        </pc:picChg>
        <pc:picChg chg="add del mod">
          <ac:chgData name="Martin Chaov" userId="ab06d56f74e407a5" providerId="LiveId" clId="{3D54FEDE-C605-45DF-A92F-2139BFF5EC9B}" dt="2019-08-14T08:16:35.986" v="4735" actId="478"/>
          <ac:picMkLst>
            <pc:docMk/>
            <pc:sldMk cId="3976500950" sldId="310"/>
            <ac:picMk id="6" creationId="{931A3272-25A4-4E42-ACFE-27A1A5E41627}"/>
          </ac:picMkLst>
        </pc:picChg>
        <pc:picChg chg="add del">
          <ac:chgData name="Martin Chaov" userId="ab06d56f74e407a5" providerId="LiveId" clId="{3D54FEDE-C605-45DF-A92F-2139BFF5EC9B}" dt="2019-08-12T13:20:04.962" v="1532"/>
          <ac:picMkLst>
            <pc:docMk/>
            <pc:sldMk cId="3976500950" sldId="310"/>
            <ac:picMk id="5122" creationId="{CE02FA14-C356-4937-ACCF-1999389D0C04}"/>
          </ac:picMkLst>
        </pc:picChg>
        <pc:picChg chg="add del">
          <ac:chgData name="Martin Chaov" userId="ab06d56f74e407a5" providerId="LiveId" clId="{3D54FEDE-C605-45DF-A92F-2139BFF5EC9B}" dt="2019-08-12T13:20:06.756" v="1534"/>
          <ac:picMkLst>
            <pc:docMk/>
            <pc:sldMk cId="3976500950" sldId="310"/>
            <ac:picMk id="5124" creationId="{DACDE6D2-EA40-4B7B-A14D-A7A3AD0C7381}"/>
          </ac:picMkLst>
        </pc:picChg>
        <pc:picChg chg="add del mod">
          <ac:chgData name="Martin Chaov" userId="ab06d56f74e407a5" providerId="LiveId" clId="{3D54FEDE-C605-45DF-A92F-2139BFF5EC9B}" dt="2019-08-14T08:05:14.650" v="4682" actId="478"/>
          <ac:picMkLst>
            <pc:docMk/>
            <pc:sldMk cId="3976500950" sldId="310"/>
            <ac:picMk id="5126" creationId="{92F06FD8-A2EE-4FE5-AF37-F8C1BFBB8CA2}"/>
          </ac:picMkLst>
        </pc:picChg>
      </pc:sldChg>
      <pc:sldChg chg="addSp delSp modSp add mod modTransition setBg modAnim setClrOvrMap modNotesTx">
        <pc:chgData name="Martin Chaov" userId="ab06d56f74e407a5" providerId="LiveId" clId="{3D54FEDE-C605-45DF-A92F-2139BFF5EC9B}" dt="2019-08-14T10:42:22.778" v="5642"/>
        <pc:sldMkLst>
          <pc:docMk/>
          <pc:sldMk cId="2430212124" sldId="311"/>
        </pc:sldMkLst>
        <pc:spChg chg="mod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2" creationId="{4D30F7EB-810A-4D8C-8151-EACE41C0E4C7}"/>
          </ac:spMkLst>
        </pc:spChg>
        <pc:spChg chg="mod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3" creationId="{05B10AAE-218E-4B7D-B314-053319EA6C22}"/>
          </ac:spMkLst>
        </pc:spChg>
        <pc:spChg chg="add del">
          <ac:chgData name="Martin Chaov" userId="ab06d56f74e407a5" providerId="LiveId" clId="{3D54FEDE-C605-45DF-A92F-2139BFF5EC9B}" dt="2019-08-12T13:20:35.252" v="1540"/>
          <ac:spMkLst>
            <pc:docMk/>
            <pc:sldMk cId="2430212124" sldId="311"/>
            <ac:spMk id="4" creationId="{5DDA02F2-9CF1-41BA-B00B-1B5EDA09DFC6}"/>
          </ac:spMkLst>
        </pc:spChg>
        <pc:spChg chg="add del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17" creationId="{003713C1-2FB2-413B-BF91-3AE41726FB7A}"/>
          </ac:spMkLst>
        </pc:spChg>
        <pc:spChg chg="add del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19" creationId="{90795B4D-5022-4A7F-A01D-8D880B7CDBE6}"/>
          </ac:spMkLst>
        </pc:spChg>
        <pc:spChg chg="add del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21" creationId="{AFD19018-DE7C-4796-ADF2-AD2EB0FC0D9C}"/>
          </ac:spMkLst>
        </pc:spChg>
        <pc:spChg chg="add del">
          <ac:chgData name="Martin Chaov" userId="ab06d56f74e407a5" providerId="LiveId" clId="{3D54FEDE-C605-45DF-A92F-2139BFF5EC9B}" dt="2019-08-12T13:24:05.714" v="1567" actId="26606"/>
          <ac:spMkLst>
            <pc:docMk/>
            <pc:sldMk cId="2430212124" sldId="311"/>
            <ac:spMk id="23" creationId="{B1A0A2C2-4F85-44AF-8708-8DCA4B550CB8}"/>
          </ac:spMkLst>
        </pc:spChg>
        <pc:picChg chg="add mod ord">
          <ac:chgData name="Martin Chaov" userId="ab06d56f74e407a5" providerId="LiveId" clId="{3D54FEDE-C605-45DF-A92F-2139BFF5EC9B}" dt="2019-08-13T11:36:25.730" v="4551" actId="1076"/>
          <ac:picMkLst>
            <pc:docMk/>
            <pc:sldMk cId="2430212124" sldId="311"/>
            <ac:picMk id="6" creationId="{27E460FB-73D7-4AB7-92D6-4464F26EEC73}"/>
          </ac:picMkLst>
        </pc:picChg>
        <pc:picChg chg="add del mod">
          <ac:chgData name="Martin Chaov" userId="ab06d56f74e407a5" providerId="LiveId" clId="{3D54FEDE-C605-45DF-A92F-2139BFF5EC9B}" dt="2019-08-12T13:23:20.023" v="1554"/>
          <ac:picMkLst>
            <pc:docMk/>
            <pc:sldMk cId="2430212124" sldId="311"/>
            <ac:picMk id="8" creationId="{F12BF3A4-E21E-46C9-81E4-61BACB223BAE}"/>
          </ac:picMkLst>
        </pc:picChg>
        <pc:picChg chg="add mod">
          <ac:chgData name="Martin Chaov" userId="ab06d56f74e407a5" providerId="LiveId" clId="{3D54FEDE-C605-45DF-A92F-2139BFF5EC9B}" dt="2019-08-13T11:36:29.214" v="4553" actId="1076"/>
          <ac:picMkLst>
            <pc:docMk/>
            <pc:sldMk cId="2430212124" sldId="311"/>
            <ac:picMk id="10" creationId="{849143D6-E0AB-4846-A96E-6E2B47B99EC3}"/>
          </ac:picMkLst>
        </pc:picChg>
        <pc:picChg chg="add mod">
          <ac:chgData name="Martin Chaov" userId="ab06d56f74e407a5" providerId="LiveId" clId="{3D54FEDE-C605-45DF-A92F-2139BFF5EC9B}" dt="2019-08-13T11:36:27.954" v="4552" actId="1076"/>
          <ac:picMkLst>
            <pc:docMk/>
            <pc:sldMk cId="2430212124" sldId="311"/>
            <ac:picMk id="12" creationId="{15D08421-EE88-40BA-9DDB-1D69A9FAF4DE}"/>
          </ac:picMkLst>
        </pc:picChg>
      </pc:sldChg>
      <pc:sldChg chg="addSp delSp modSp add mod ord modTransition setBg setClrOvrMap modNotesTx">
        <pc:chgData name="Martin Chaov" userId="ab06d56f74e407a5" providerId="LiveId" clId="{3D54FEDE-C605-45DF-A92F-2139BFF5EC9B}" dt="2019-08-14T10:52:08.262" v="5788"/>
        <pc:sldMkLst>
          <pc:docMk/>
          <pc:sldMk cId="1862441419" sldId="312"/>
        </pc:sldMkLst>
        <pc:spChg chg="mod ord">
          <ac:chgData name="Martin Chaov" userId="ab06d56f74e407a5" providerId="LiveId" clId="{3D54FEDE-C605-45DF-A92F-2139BFF5EC9B}" dt="2019-08-13T05:44:33.756" v="2892" actId="26606"/>
          <ac:spMkLst>
            <pc:docMk/>
            <pc:sldMk cId="1862441419" sldId="312"/>
            <ac:spMk id="2" creationId="{FCBDB73A-3DE5-4620-8487-4A760032E5FA}"/>
          </ac:spMkLst>
        </pc:spChg>
        <pc:spChg chg="del">
          <ac:chgData name="Martin Chaov" userId="ab06d56f74e407a5" providerId="LiveId" clId="{3D54FEDE-C605-45DF-A92F-2139BFF5EC9B}" dt="2019-08-12T13:32:32.547" v="1569" actId="26606"/>
          <ac:spMkLst>
            <pc:docMk/>
            <pc:sldMk cId="1862441419" sldId="312"/>
            <ac:spMk id="3" creationId="{620456E4-E960-4E91-BD39-EEF679B75F1E}"/>
          </ac:spMkLst>
        </pc:spChg>
        <pc:spChg chg="add del">
          <ac:chgData name="Martin Chaov" userId="ab06d56f74e407a5" providerId="LiveId" clId="{3D54FEDE-C605-45DF-A92F-2139BFF5EC9B}" dt="2019-08-13T05:43:23.576" v="2801" actId="26606"/>
          <ac:spMkLst>
            <pc:docMk/>
            <pc:sldMk cId="1862441419" sldId="312"/>
            <ac:spMk id="8" creationId="{66B332A4-D438-4773-A77F-5ED49A448D9D}"/>
          </ac:spMkLst>
        </pc:spChg>
        <pc:spChg chg="add del">
          <ac:chgData name="Martin Chaov" userId="ab06d56f74e407a5" providerId="LiveId" clId="{3D54FEDE-C605-45DF-A92F-2139BFF5EC9B}" dt="2019-08-13T05:43:23.576" v="2801" actId="26606"/>
          <ac:spMkLst>
            <pc:docMk/>
            <pc:sldMk cId="1862441419" sldId="312"/>
            <ac:spMk id="10" creationId="{DF9AD32D-FF05-44F4-BD4D-9CEE89B71EB9}"/>
          </ac:spMkLst>
        </pc:spChg>
        <pc:spChg chg="add del">
          <ac:chgData name="Martin Chaov" userId="ab06d56f74e407a5" providerId="LiveId" clId="{3D54FEDE-C605-45DF-A92F-2139BFF5EC9B}" dt="2019-08-13T05:44:33.756" v="2892" actId="26606"/>
          <ac:spMkLst>
            <pc:docMk/>
            <pc:sldMk cId="1862441419" sldId="312"/>
            <ac:spMk id="15" creationId="{E20EB187-900F-4AF5-813B-101456D9FD39}"/>
          </ac:spMkLst>
        </pc:spChg>
        <pc:picChg chg="add mod">
          <ac:chgData name="Martin Chaov" userId="ab06d56f74e407a5" providerId="LiveId" clId="{3D54FEDE-C605-45DF-A92F-2139BFF5EC9B}" dt="2019-08-13T05:44:33.756" v="2892" actId="26606"/>
          <ac:picMkLst>
            <pc:docMk/>
            <pc:sldMk cId="1862441419" sldId="312"/>
            <ac:picMk id="5" creationId="{CBF4ED41-7C8F-423F-890F-632E4764D1A9}"/>
          </ac:picMkLst>
        </pc:picChg>
        <pc:cxnChg chg="add del">
          <ac:chgData name="Martin Chaov" userId="ab06d56f74e407a5" providerId="LiveId" clId="{3D54FEDE-C605-45DF-A92F-2139BFF5EC9B}" dt="2019-08-13T05:44:33.756" v="2892" actId="26606"/>
          <ac:cxnSpMkLst>
            <pc:docMk/>
            <pc:sldMk cId="1862441419" sldId="312"/>
            <ac:cxnSpMk id="17" creationId="{624D17C8-E9C2-48A4-AA36-D7048A6CCC41}"/>
          </ac:cxnSpMkLst>
        </pc:cxnChg>
      </pc:sldChg>
      <pc:sldChg chg="addSp delSp modSp add mod modTransition setBg setClrOvrMap modNotesTx">
        <pc:chgData name="Martin Chaov" userId="ab06d56f74e407a5" providerId="LiveId" clId="{3D54FEDE-C605-45DF-A92F-2139BFF5EC9B}" dt="2019-08-14T11:09:26.792" v="5803" actId="14100"/>
        <pc:sldMkLst>
          <pc:docMk/>
          <pc:sldMk cId="2451762662" sldId="313"/>
        </pc:sldMkLst>
        <pc:spChg chg="mod ord">
          <ac:chgData name="Martin Chaov" userId="ab06d56f74e407a5" providerId="LiveId" clId="{3D54FEDE-C605-45DF-A92F-2139BFF5EC9B}" dt="2019-08-14T11:09:26.792" v="5803" actId="14100"/>
          <ac:spMkLst>
            <pc:docMk/>
            <pc:sldMk cId="2451762662" sldId="313"/>
            <ac:spMk id="2" creationId="{51DD635D-62A8-42CF-8F98-7BFCBD536D03}"/>
          </ac:spMkLst>
        </pc:spChg>
        <pc:spChg chg="del">
          <ac:chgData name="Martin Chaov" userId="ab06d56f74e407a5" providerId="LiveId" clId="{3D54FEDE-C605-45DF-A92F-2139BFF5EC9B}" dt="2019-08-13T05:47:10.636" v="2897"/>
          <ac:spMkLst>
            <pc:docMk/>
            <pc:sldMk cId="2451762662" sldId="313"/>
            <ac:spMk id="3" creationId="{C29C59B2-1214-4B0C-A0C8-CCA24434760E}"/>
          </ac:spMkLst>
        </pc:spChg>
        <pc:spChg chg="add del mod">
          <ac:chgData name="Martin Chaov" userId="ab06d56f74e407a5" providerId="LiveId" clId="{3D54FEDE-C605-45DF-A92F-2139BFF5EC9B}" dt="2019-08-14T11:07:11.666" v="5790" actId="478"/>
          <ac:spMkLst>
            <pc:docMk/>
            <pc:sldMk cId="2451762662" sldId="313"/>
            <ac:spMk id="4" creationId="{7A206E01-4E7C-4C8E-9967-B7C8542EC9AD}"/>
          </ac:spMkLst>
        </pc:spChg>
        <pc:picChg chg="add mod">
          <ac:chgData name="Martin Chaov" userId="ab06d56f74e407a5" providerId="LiveId" clId="{3D54FEDE-C605-45DF-A92F-2139BFF5EC9B}" dt="2019-08-14T11:09:10.361" v="5794" actId="26606"/>
          <ac:picMkLst>
            <pc:docMk/>
            <pc:sldMk cId="2451762662" sldId="313"/>
            <ac:picMk id="5" creationId="{D1A7CF89-6E4A-4CA7-BA12-473537F1F9C7}"/>
          </ac:picMkLst>
        </pc:picChg>
      </pc:sldChg>
      <pc:sldChg chg="addSp delSp modSp add mod modTransition setBg setClrOvrMap modNotesTx">
        <pc:chgData name="Martin Chaov" userId="ab06d56f74e407a5" providerId="LiveId" clId="{3D54FEDE-C605-45DF-A92F-2139BFF5EC9B}" dt="2019-08-14T11:14:01.885" v="5860"/>
        <pc:sldMkLst>
          <pc:docMk/>
          <pc:sldMk cId="468263658" sldId="314"/>
        </pc:sldMkLst>
        <pc:spChg chg="del mod">
          <ac:chgData name="Martin Chaov" userId="ab06d56f74e407a5" providerId="LiveId" clId="{3D54FEDE-C605-45DF-A92F-2139BFF5EC9B}" dt="2019-08-13T06:01:36.477" v="3297" actId="478"/>
          <ac:spMkLst>
            <pc:docMk/>
            <pc:sldMk cId="468263658" sldId="314"/>
            <ac:spMk id="2" creationId="{2A012301-445A-40B2-BB64-943DC32A8E2A}"/>
          </ac:spMkLst>
        </pc:spChg>
        <pc:spChg chg="del mod">
          <ac:chgData name="Martin Chaov" userId="ab06d56f74e407a5" providerId="LiveId" clId="{3D54FEDE-C605-45DF-A92F-2139BFF5EC9B}" dt="2019-08-13T06:01:27.919" v="3296" actId="478"/>
          <ac:spMkLst>
            <pc:docMk/>
            <pc:sldMk cId="468263658" sldId="314"/>
            <ac:spMk id="3" creationId="{2EF66B71-DCD2-49C3-96CD-105C7ADF7AA7}"/>
          </ac:spMkLst>
        </pc:spChg>
        <pc:spChg chg="add del mod">
          <ac:chgData name="Martin Chaov" userId="ab06d56f74e407a5" providerId="LiveId" clId="{3D54FEDE-C605-45DF-A92F-2139BFF5EC9B}" dt="2019-08-13T06:01:40.080" v="3299" actId="478"/>
          <ac:spMkLst>
            <pc:docMk/>
            <pc:sldMk cId="468263658" sldId="314"/>
            <ac:spMk id="5" creationId="{A0FF21C5-421C-4471-9886-AF2F53F3CC46}"/>
          </ac:spMkLst>
        </pc:spChg>
        <pc:spChg chg="add del">
          <ac:chgData name="Martin Chaov" userId="ab06d56f74e407a5" providerId="LiveId" clId="{3D54FEDE-C605-45DF-A92F-2139BFF5EC9B}" dt="2019-08-13T06:01:18.088" v="3294" actId="26606"/>
          <ac:spMkLst>
            <pc:docMk/>
            <pc:sldMk cId="468263658" sldId="314"/>
            <ac:spMk id="71" creationId="{C5E6CFF1-2F42-4E10-9A97-F116F46F53FE}"/>
          </ac:spMkLst>
        </pc:spChg>
        <pc:spChg chg="add del">
          <ac:chgData name="Martin Chaov" userId="ab06d56f74e407a5" providerId="LiveId" clId="{3D54FEDE-C605-45DF-A92F-2139BFF5EC9B}" dt="2019-08-13T06:01:50.794" v="3303" actId="26606"/>
          <ac:spMkLst>
            <pc:docMk/>
            <pc:sldMk cId="468263658" sldId="314"/>
            <ac:spMk id="2052" creationId="{D227D8FB-85E6-4F0E-9F9E-A85A9E7DC282}"/>
          </ac:spMkLst>
        </pc:spChg>
        <pc:spChg chg="add del">
          <ac:chgData name="Martin Chaov" userId="ab06d56f74e407a5" providerId="LiveId" clId="{3D54FEDE-C605-45DF-A92F-2139BFF5EC9B}" dt="2019-08-13T06:01:50.794" v="3303" actId="26606"/>
          <ac:spMkLst>
            <pc:docMk/>
            <pc:sldMk cId="468263658" sldId="314"/>
            <ac:spMk id="2053" creationId="{45991BFE-2E28-42F0-ABB2-4AA495629B22}"/>
          </ac:spMkLst>
        </pc:spChg>
        <pc:picChg chg="add mod">
          <ac:chgData name="Martin Chaov" userId="ab06d56f74e407a5" providerId="LiveId" clId="{3D54FEDE-C605-45DF-A92F-2139BFF5EC9B}" dt="2019-08-13T06:01:50.794" v="3303" actId="26606"/>
          <ac:picMkLst>
            <pc:docMk/>
            <pc:sldMk cId="468263658" sldId="314"/>
            <ac:picMk id="6" creationId="{A2720E2E-F1C4-4DAD-BC6A-A212812B6353}"/>
          </ac:picMkLst>
        </pc:picChg>
        <pc:picChg chg="add del">
          <ac:chgData name="Martin Chaov" userId="ab06d56f74e407a5" providerId="LiveId" clId="{3D54FEDE-C605-45DF-A92F-2139BFF5EC9B}" dt="2019-08-13T06:01:50.789" v="3302" actId="26606"/>
          <ac:picMkLst>
            <pc:docMk/>
            <pc:sldMk cId="468263658" sldId="314"/>
            <ac:picMk id="74" creationId="{7309214B-9B60-4A94-88B5-44CB8D263285}"/>
          </ac:picMkLst>
        </pc:picChg>
        <pc:picChg chg="add del mod ord">
          <ac:chgData name="Martin Chaov" userId="ab06d56f74e407a5" providerId="LiveId" clId="{3D54FEDE-C605-45DF-A92F-2139BFF5EC9B}" dt="2019-08-13T06:01:37.923" v="3298" actId="478"/>
          <ac:picMkLst>
            <pc:docMk/>
            <pc:sldMk cId="468263658" sldId="314"/>
            <ac:picMk id="2050" creationId="{31E05E88-D9DA-4571-ABAE-2927DEAAE008}"/>
          </ac:picMkLst>
        </pc:picChg>
        <pc:cxnChg chg="add del">
          <ac:chgData name="Martin Chaov" userId="ab06d56f74e407a5" providerId="LiveId" clId="{3D54FEDE-C605-45DF-A92F-2139BFF5EC9B}" dt="2019-08-13T06:01:18.088" v="3294" actId="26606"/>
          <ac:cxnSpMkLst>
            <pc:docMk/>
            <pc:sldMk cId="468263658" sldId="314"/>
            <ac:cxnSpMk id="73" creationId="{96A8629B-8289-498B-939B-1CA0C106182C}"/>
          </ac:cxnSpMkLst>
        </pc:cxnChg>
      </pc:sldChg>
      <pc:sldChg chg="addSp delSp modSp add mod modTransition setBg setClrOvrMap modNotesTx">
        <pc:chgData name="Martin Chaov" userId="ab06d56f74e407a5" providerId="LiveId" clId="{3D54FEDE-C605-45DF-A92F-2139BFF5EC9B}" dt="2019-08-14T11:16:55.859" v="5883"/>
        <pc:sldMkLst>
          <pc:docMk/>
          <pc:sldMk cId="2788487434" sldId="315"/>
        </pc:sldMkLst>
        <pc:spChg chg="mod ord">
          <ac:chgData name="Martin Chaov" userId="ab06d56f74e407a5" providerId="LiveId" clId="{3D54FEDE-C605-45DF-A92F-2139BFF5EC9B}" dt="2019-08-14T11:16:39.170" v="5881" actId="403"/>
          <ac:spMkLst>
            <pc:docMk/>
            <pc:sldMk cId="2788487434" sldId="315"/>
            <ac:spMk id="2" creationId="{AFC97A4E-92E0-4AA4-8CE0-B79E4C4869F8}"/>
          </ac:spMkLst>
        </pc:spChg>
        <pc:spChg chg="del">
          <ac:chgData name="Martin Chaov" userId="ab06d56f74e407a5" providerId="LiveId" clId="{3D54FEDE-C605-45DF-A92F-2139BFF5EC9B}" dt="2019-08-13T11:07:01.510" v="4135"/>
          <ac:spMkLst>
            <pc:docMk/>
            <pc:sldMk cId="2788487434" sldId="315"/>
            <ac:spMk id="3" creationId="{2F53C151-2DE5-41FE-B712-2F9FC1B6F715}"/>
          </ac:spMkLst>
        </pc:spChg>
        <pc:spChg chg="add del mod">
          <ac:chgData name="Martin Chaov" userId="ab06d56f74e407a5" providerId="LiveId" clId="{3D54FEDE-C605-45DF-A92F-2139BFF5EC9B}" dt="2019-08-13T11:08:20.756" v="4136" actId="478"/>
          <ac:spMkLst>
            <pc:docMk/>
            <pc:sldMk cId="2788487434" sldId="315"/>
            <ac:spMk id="4" creationId="{8700F928-3C4B-48A0-9B06-6B8E30B2926B}"/>
          </ac:spMkLst>
        </pc:spChg>
        <pc:spChg chg="add">
          <ac:chgData name="Martin Chaov" userId="ab06d56f74e407a5" providerId="LiveId" clId="{3D54FEDE-C605-45DF-A92F-2139BFF5EC9B}" dt="2019-08-13T11:08:30.368" v="4138" actId="26606"/>
          <ac:spMkLst>
            <pc:docMk/>
            <pc:sldMk cId="2788487434" sldId="315"/>
            <ac:spMk id="71" creationId="{E20EB187-900F-4AF5-813B-101456D9FD39}"/>
          </ac:spMkLst>
        </pc:spChg>
        <pc:picChg chg="add mod">
          <ac:chgData name="Martin Chaov" userId="ab06d56f74e407a5" providerId="LiveId" clId="{3D54FEDE-C605-45DF-A92F-2139BFF5EC9B}" dt="2019-08-14T11:16:55.859" v="5883"/>
          <ac:picMkLst>
            <pc:docMk/>
            <pc:sldMk cId="2788487434" sldId="315"/>
            <ac:picMk id="1026" creationId="{D3F9968A-EED0-485D-828E-AE0BAB2F446B}"/>
          </ac:picMkLst>
        </pc:picChg>
        <pc:cxnChg chg="add">
          <ac:chgData name="Martin Chaov" userId="ab06d56f74e407a5" providerId="LiveId" clId="{3D54FEDE-C605-45DF-A92F-2139BFF5EC9B}" dt="2019-08-13T11:08:30.368" v="4138" actId="26606"/>
          <ac:cxnSpMkLst>
            <pc:docMk/>
            <pc:sldMk cId="2788487434" sldId="315"/>
            <ac:cxnSpMk id="73" creationId="{624D17C8-E9C2-48A4-AA36-D7048A6CCC41}"/>
          </ac:cxnSpMkLst>
        </pc:cxnChg>
      </pc:sldChg>
      <pc:sldChg chg="modSp add modTransition modNotesTx">
        <pc:chgData name="Martin Chaov" userId="ab06d56f74e407a5" providerId="LiveId" clId="{3D54FEDE-C605-45DF-A92F-2139BFF5EC9B}" dt="2019-08-14T11:17:05.122" v="5884"/>
        <pc:sldMkLst>
          <pc:docMk/>
          <pc:sldMk cId="948324706" sldId="316"/>
        </pc:sldMkLst>
        <pc:spChg chg="mod">
          <ac:chgData name="Martin Chaov" userId="ab06d56f74e407a5" providerId="LiveId" clId="{3D54FEDE-C605-45DF-A92F-2139BFF5EC9B}" dt="2019-08-12T12:09:53.338" v="473" actId="20577"/>
          <ac:spMkLst>
            <pc:docMk/>
            <pc:sldMk cId="948324706" sldId="316"/>
            <ac:spMk id="2" creationId="{1545FA72-72F2-4435-BC7E-6905D5654081}"/>
          </ac:spMkLst>
        </pc:spChg>
        <pc:spChg chg="mod">
          <ac:chgData name="Martin Chaov" userId="ab06d56f74e407a5" providerId="LiveId" clId="{3D54FEDE-C605-45DF-A92F-2139BFF5EC9B}" dt="2019-08-13T11:10:54.120" v="4315" actId="20577"/>
          <ac:spMkLst>
            <pc:docMk/>
            <pc:sldMk cId="948324706" sldId="316"/>
            <ac:spMk id="3" creationId="{CD9B9A16-A571-4662-8E3C-15A254CF2A7D}"/>
          </ac:spMkLst>
        </pc:spChg>
      </pc:sldChg>
      <pc:sldChg chg="modSp add ord modTransition modAnim modNotesTx">
        <pc:chgData name="Martin Chaov" userId="ab06d56f74e407a5" providerId="LiveId" clId="{3D54FEDE-C605-45DF-A92F-2139BFF5EC9B}" dt="2019-08-14T11:21:00.200" v="6068"/>
        <pc:sldMkLst>
          <pc:docMk/>
          <pc:sldMk cId="1884543555" sldId="317"/>
        </pc:sldMkLst>
        <pc:spChg chg="mod">
          <ac:chgData name="Martin Chaov" userId="ab06d56f74e407a5" providerId="LiveId" clId="{3D54FEDE-C605-45DF-A92F-2139BFF5EC9B}" dt="2019-08-14T11:18:55.407" v="5937" actId="20577"/>
          <ac:spMkLst>
            <pc:docMk/>
            <pc:sldMk cId="1884543555" sldId="317"/>
            <ac:spMk id="2" creationId="{B4E817E9-ECFE-474C-9BDC-FB0784B0B890}"/>
          </ac:spMkLst>
        </pc:spChg>
        <pc:spChg chg="mod">
          <ac:chgData name="Martin Chaov" userId="ab06d56f74e407a5" providerId="LiveId" clId="{3D54FEDE-C605-45DF-A92F-2139BFF5EC9B}" dt="2019-08-14T11:19:54.613" v="6032" actId="20577"/>
          <ac:spMkLst>
            <pc:docMk/>
            <pc:sldMk cId="1884543555" sldId="317"/>
            <ac:spMk id="3" creationId="{2BCE0972-6838-432C-BBA2-45EB6B669E50}"/>
          </ac:spMkLst>
        </pc:spChg>
      </pc:sldChg>
      <pc:sldChg chg="modSp add modTransition modAnim modNotesTx">
        <pc:chgData name="Martin Chaov" userId="ab06d56f74e407a5" providerId="LiveId" clId="{3D54FEDE-C605-45DF-A92F-2139BFF5EC9B}" dt="2019-08-14T10:37:36.083" v="5605" actId="20577"/>
        <pc:sldMkLst>
          <pc:docMk/>
          <pc:sldMk cId="4060510523" sldId="318"/>
        </pc:sldMkLst>
        <pc:spChg chg="mod">
          <ac:chgData name="Martin Chaov" userId="ab06d56f74e407a5" providerId="LiveId" clId="{3D54FEDE-C605-45DF-A92F-2139BFF5EC9B}" dt="2019-08-14T06:22:06.735" v="4609" actId="5793"/>
          <ac:spMkLst>
            <pc:docMk/>
            <pc:sldMk cId="4060510523" sldId="318"/>
            <ac:spMk id="2" creationId="{24B8E26E-DD59-4D4C-934F-E0C4B11F1398}"/>
          </ac:spMkLst>
        </pc:spChg>
        <pc:spChg chg="mod">
          <ac:chgData name="Martin Chaov" userId="ab06d56f74e407a5" providerId="LiveId" clId="{3D54FEDE-C605-45DF-A92F-2139BFF5EC9B}" dt="2019-08-14T10:37:36.083" v="5605" actId="20577"/>
          <ac:spMkLst>
            <pc:docMk/>
            <pc:sldMk cId="4060510523" sldId="318"/>
            <ac:spMk id="3" creationId="{1885564D-A5B3-42E7-BDC6-A20D0F3E4B63}"/>
          </ac:spMkLst>
        </pc:spChg>
      </pc:sldChg>
      <pc:sldChg chg="addSp delSp modSp add modTransition modAnim modNotesTx">
        <pc:chgData name="Martin Chaov" userId="ab06d56f74e407a5" providerId="LiveId" clId="{3D54FEDE-C605-45DF-A92F-2139BFF5EC9B}" dt="2019-08-14T10:28:47.233" v="5483"/>
        <pc:sldMkLst>
          <pc:docMk/>
          <pc:sldMk cId="4040041786" sldId="319"/>
        </pc:sldMkLst>
        <pc:spChg chg="mod">
          <ac:chgData name="Martin Chaov" userId="ab06d56f74e407a5" providerId="LiveId" clId="{3D54FEDE-C605-45DF-A92F-2139BFF5EC9B}" dt="2019-08-12T12:55:37.222" v="1123" actId="20577"/>
          <ac:spMkLst>
            <pc:docMk/>
            <pc:sldMk cId="4040041786" sldId="319"/>
            <ac:spMk id="2" creationId="{E53F50F0-BEBC-4019-B12D-DBF7B07A157A}"/>
          </ac:spMkLst>
        </pc:spChg>
        <pc:spChg chg="del mod">
          <ac:chgData name="Martin Chaov" userId="ab06d56f74e407a5" providerId="LiveId" clId="{3D54FEDE-C605-45DF-A92F-2139BFF5EC9B}" dt="2019-08-12T12:55:41.317" v="1126" actId="478"/>
          <ac:spMkLst>
            <pc:docMk/>
            <pc:sldMk cId="4040041786" sldId="319"/>
            <ac:spMk id="3" creationId="{014C50F3-BEFD-4E29-AF57-44EA005F288E}"/>
          </ac:spMkLst>
        </pc:spChg>
        <pc:spChg chg="add mod">
          <ac:chgData name="Martin Chaov" userId="ab06d56f74e407a5" providerId="LiveId" clId="{3D54FEDE-C605-45DF-A92F-2139BFF5EC9B}" dt="2019-08-12T12:56:16.956" v="1133" actId="20577"/>
          <ac:spMkLst>
            <pc:docMk/>
            <pc:sldMk cId="4040041786" sldId="319"/>
            <ac:spMk id="5" creationId="{29768DCC-C74C-42E8-AABE-61C1990C92D9}"/>
          </ac:spMkLst>
        </pc:spChg>
      </pc:sldChg>
      <pc:sldChg chg="addSp delSp modSp add mod modTransition setBg modNotesTx">
        <pc:chgData name="Martin Chaov" userId="ab06d56f74e407a5" providerId="LiveId" clId="{3D54FEDE-C605-45DF-A92F-2139BFF5EC9B}" dt="2019-08-14T10:26:26.205" v="5459"/>
        <pc:sldMkLst>
          <pc:docMk/>
          <pc:sldMk cId="2141212305" sldId="320"/>
        </pc:sldMkLst>
        <pc:spChg chg="del">
          <ac:chgData name="Martin Chaov" userId="ab06d56f74e407a5" providerId="LiveId" clId="{3D54FEDE-C605-45DF-A92F-2139BFF5EC9B}" dt="2019-08-12T13:11:19.950" v="1334"/>
          <ac:spMkLst>
            <pc:docMk/>
            <pc:sldMk cId="2141212305" sldId="320"/>
            <ac:spMk id="2" creationId="{BCF66F16-CE5A-499B-939F-7BCA5011B7E1}"/>
          </ac:spMkLst>
        </pc:spChg>
        <pc:spChg chg="del">
          <ac:chgData name="Martin Chaov" userId="ab06d56f74e407a5" providerId="LiveId" clId="{3D54FEDE-C605-45DF-A92F-2139BFF5EC9B}" dt="2019-08-12T13:11:19.950" v="1334"/>
          <ac:spMkLst>
            <pc:docMk/>
            <pc:sldMk cId="2141212305" sldId="320"/>
            <ac:spMk id="3" creationId="{2FB31BAE-7605-4AD2-915E-76B0E9F7FF4F}"/>
          </ac:spMkLst>
        </pc:spChg>
        <pc:picChg chg="add mod">
          <ac:chgData name="Martin Chaov" userId="ab06d56f74e407a5" providerId="LiveId" clId="{3D54FEDE-C605-45DF-A92F-2139BFF5EC9B}" dt="2019-08-12T13:12:20.520" v="1347" actId="14100"/>
          <ac:picMkLst>
            <pc:docMk/>
            <pc:sldMk cId="2141212305" sldId="320"/>
            <ac:picMk id="2050" creationId="{42F4DB78-879D-4A2F-8B8B-995B4AC5BF67}"/>
          </ac:picMkLst>
        </pc:picChg>
      </pc:sldChg>
      <pc:sldChg chg="addSp delSp modSp add mod ord modTransition setBg">
        <pc:chgData name="Martin Chaov" userId="ab06d56f74e407a5" providerId="LiveId" clId="{3D54FEDE-C605-45DF-A92F-2139BFF5EC9B}" dt="2019-08-14T10:26:34.328" v="5461"/>
        <pc:sldMkLst>
          <pc:docMk/>
          <pc:sldMk cId="647795483" sldId="321"/>
        </pc:sldMkLst>
        <pc:spChg chg="del">
          <ac:chgData name="Martin Chaov" userId="ab06d56f74e407a5" providerId="LiveId" clId="{3D54FEDE-C605-45DF-A92F-2139BFF5EC9B}" dt="2019-08-12T13:13:07.393" v="1349"/>
          <ac:spMkLst>
            <pc:docMk/>
            <pc:sldMk cId="647795483" sldId="321"/>
            <ac:spMk id="2" creationId="{8B06F7AC-7585-4955-95FE-FE8E3D06CC6A}"/>
          </ac:spMkLst>
        </pc:spChg>
        <pc:spChg chg="del">
          <ac:chgData name="Martin Chaov" userId="ab06d56f74e407a5" providerId="LiveId" clId="{3D54FEDE-C605-45DF-A92F-2139BFF5EC9B}" dt="2019-08-12T13:13:07.393" v="1349"/>
          <ac:spMkLst>
            <pc:docMk/>
            <pc:sldMk cId="647795483" sldId="321"/>
            <ac:spMk id="3" creationId="{3DEAE68D-2AF8-4F87-B3DA-AD83A5916F69}"/>
          </ac:spMkLst>
        </pc:spChg>
        <pc:picChg chg="add mod">
          <ac:chgData name="Martin Chaov" userId="ab06d56f74e407a5" providerId="LiveId" clId="{3D54FEDE-C605-45DF-A92F-2139BFF5EC9B}" dt="2019-08-12T13:13:23.730" v="1353" actId="14100"/>
          <ac:picMkLst>
            <pc:docMk/>
            <pc:sldMk cId="647795483" sldId="321"/>
            <ac:picMk id="3074" creationId="{8F42B7F3-24EA-4621-9064-629E34749E68}"/>
          </ac:picMkLst>
        </pc:picChg>
      </pc:sldChg>
      <pc:sldChg chg="addSp delSp modSp add modTransition setBg modAnim modNotesTx">
        <pc:chgData name="Martin Chaov" userId="ab06d56f74e407a5" providerId="LiveId" clId="{3D54FEDE-C605-45DF-A92F-2139BFF5EC9B}" dt="2019-08-14T10:41:25.790" v="5638"/>
        <pc:sldMkLst>
          <pc:docMk/>
          <pc:sldMk cId="2512599526" sldId="322"/>
        </pc:sldMkLst>
        <pc:spChg chg="del">
          <ac:chgData name="Martin Chaov" userId="ab06d56f74e407a5" providerId="LiveId" clId="{3D54FEDE-C605-45DF-A92F-2139BFF5EC9B}" dt="2019-08-12T13:33:03.305" v="1572" actId="478"/>
          <ac:spMkLst>
            <pc:docMk/>
            <pc:sldMk cId="2512599526" sldId="322"/>
            <ac:spMk id="2" creationId="{FCBDB73A-3DE5-4620-8487-4A760032E5FA}"/>
          </ac:spMkLst>
        </pc:spChg>
        <pc:spChg chg="del mod">
          <ac:chgData name="Martin Chaov" userId="ab06d56f74e407a5" providerId="LiveId" clId="{3D54FEDE-C605-45DF-A92F-2139BFF5EC9B}" dt="2019-08-13T05:16:50.655" v="1912" actId="478"/>
          <ac:spMkLst>
            <pc:docMk/>
            <pc:sldMk cId="2512599526" sldId="322"/>
            <ac:spMk id="3" creationId="{620456E4-E960-4E91-BD39-EEF679B75F1E}"/>
          </ac:spMkLst>
        </pc:spChg>
        <pc:spChg chg="add del mod">
          <ac:chgData name="Martin Chaov" userId="ab06d56f74e407a5" providerId="LiveId" clId="{3D54FEDE-C605-45DF-A92F-2139BFF5EC9B}" dt="2019-08-13T05:16:52.453" v="1913" actId="478"/>
          <ac:spMkLst>
            <pc:docMk/>
            <pc:sldMk cId="2512599526" sldId="322"/>
            <ac:spMk id="4" creationId="{62D83C8D-2C4C-4B98-9A0D-22C6651E9C93}"/>
          </ac:spMkLst>
        </pc:spChg>
        <pc:spChg chg="add del mod">
          <ac:chgData name="Martin Chaov" userId="ab06d56f74e407a5" providerId="LiveId" clId="{3D54FEDE-C605-45DF-A92F-2139BFF5EC9B}" dt="2019-08-12T13:33:04.773" v="1573" actId="478"/>
          <ac:spMkLst>
            <pc:docMk/>
            <pc:sldMk cId="2512599526" sldId="322"/>
            <ac:spMk id="5" creationId="{0385E2AC-99C6-4544-A529-1DE677AE5549}"/>
          </ac:spMkLst>
        </pc:spChg>
        <pc:spChg chg="add mod">
          <ac:chgData name="Martin Chaov" userId="ab06d56f74e407a5" providerId="LiveId" clId="{3D54FEDE-C605-45DF-A92F-2139BFF5EC9B}" dt="2019-08-13T05:18:46.854" v="1931" actId="12789"/>
          <ac:spMkLst>
            <pc:docMk/>
            <pc:sldMk cId="2512599526" sldId="322"/>
            <ac:spMk id="5" creationId="{A86E6534-6DF2-4E4E-B13D-FDB9E89D5547}"/>
          </ac:spMkLst>
        </pc:spChg>
      </pc:sldChg>
      <pc:sldChg chg="addSp delSp modSp add modTransition setBg modAnim modNotesTx">
        <pc:chgData name="Martin Chaov" userId="ab06d56f74e407a5" providerId="LiveId" clId="{3D54FEDE-C605-45DF-A92F-2139BFF5EC9B}" dt="2019-08-14T10:43:16.166" v="5648"/>
        <pc:sldMkLst>
          <pc:docMk/>
          <pc:sldMk cId="1820434892" sldId="323"/>
        </pc:sldMkLst>
        <pc:spChg chg="del">
          <ac:chgData name="Martin Chaov" userId="ab06d56f74e407a5" providerId="LiveId" clId="{3D54FEDE-C605-45DF-A92F-2139BFF5EC9B}" dt="2019-08-13T05:19:10.762" v="1932" actId="478"/>
          <ac:spMkLst>
            <pc:docMk/>
            <pc:sldMk cId="1820434892" sldId="323"/>
            <ac:spMk id="3" creationId="{620456E4-E960-4E91-BD39-EEF679B75F1E}"/>
          </ac:spMkLst>
        </pc:spChg>
        <pc:spChg chg="add del mod">
          <ac:chgData name="Martin Chaov" userId="ab06d56f74e407a5" providerId="LiveId" clId="{3D54FEDE-C605-45DF-A92F-2139BFF5EC9B}" dt="2019-08-13T05:19:12.280" v="1933" actId="478"/>
          <ac:spMkLst>
            <pc:docMk/>
            <pc:sldMk cId="1820434892" sldId="323"/>
            <ac:spMk id="4" creationId="{4E42186F-A891-467B-BFD6-06ADDC64260A}"/>
          </ac:spMkLst>
        </pc:spChg>
        <pc:spChg chg="add mod">
          <ac:chgData name="Martin Chaov" userId="ab06d56f74e407a5" providerId="LiveId" clId="{3D54FEDE-C605-45DF-A92F-2139BFF5EC9B}" dt="2019-08-13T05:19:29.036" v="1939" actId="20577"/>
          <ac:spMkLst>
            <pc:docMk/>
            <pc:sldMk cId="1820434892" sldId="323"/>
            <ac:spMk id="5" creationId="{627ADBD4-C7A3-4058-833B-82531976A297}"/>
          </ac:spMkLst>
        </pc:spChg>
      </pc:sldChg>
      <pc:sldChg chg="addSp delSp modSp add modTransition setBg modNotesTx">
        <pc:chgData name="Martin Chaov" userId="ab06d56f74e407a5" providerId="LiveId" clId="{3D54FEDE-C605-45DF-A92F-2139BFF5EC9B}" dt="2019-08-14T10:43:51.449" v="5658"/>
        <pc:sldMkLst>
          <pc:docMk/>
          <pc:sldMk cId="3897139754" sldId="324"/>
        </pc:sldMkLst>
        <pc:spChg chg="del">
          <ac:chgData name="Martin Chaov" userId="ab06d56f74e407a5" providerId="LiveId" clId="{3D54FEDE-C605-45DF-A92F-2139BFF5EC9B}" dt="2019-08-13T05:19:55.733" v="1946" actId="478"/>
          <ac:spMkLst>
            <pc:docMk/>
            <pc:sldMk cId="3897139754" sldId="324"/>
            <ac:spMk id="3" creationId="{620456E4-E960-4E91-BD39-EEF679B75F1E}"/>
          </ac:spMkLst>
        </pc:spChg>
        <pc:spChg chg="add del mod">
          <ac:chgData name="Martin Chaov" userId="ab06d56f74e407a5" providerId="LiveId" clId="{3D54FEDE-C605-45DF-A92F-2139BFF5EC9B}" dt="2019-08-13T05:19:57.428" v="1947" actId="478"/>
          <ac:spMkLst>
            <pc:docMk/>
            <pc:sldMk cId="3897139754" sldId="324"/>
            <ac:spMk id="4" creationId="{FBF388D7-1662-4FBA-BFE5-DBB4473FF929}"/>
          </ac:spMkLst>
        </pc:spChg>
        <pc:spChg chg="add mod">
          <ac:chgData name="Martin Chaov" userId="ab06d56f74e407a5" providerId="LiveId" clId="{3D54FEDE-C605-45DF-A92F-2139BFF5EC9B}" dt="2019-08-13T05:20:31.429" v="1958" actId="12789"/>
          <ac:spMkLst>
            <pc:docMk/>
            <pc:sldMk cId="3897139754" sldId="324"/>
            <ac:spMk id="5" creationId="{F4AB969B-2B88-4810-8C2D-F01EB104389B}"/>
          </ac:spMkLst>
        </pc:spChg>
      </pc:sldChg>
      <pc:sldChg chg="addSp delSp modSp add modTransition setBg modNotesTx">
        <pc:chgData name="Martin Chaov" userId="ab06d56f74e407a5" providerId="LiveId" clId="{3D54FEDE-C605-45DF-A92F-2139BFF5EC9B}" dt="2019-08-14T10:44:02.828" v="5661"/>
        <pc:sldMkLst>
          <pc:docMk/>
          <pc:sldMk cId="4094822510" sldId="325"/>
        </pc:sldMkLst>
        <pc:spChg chg="del">
          <ac:chgData name="Martin Chaov" userId="ab06d56f74e407a5" providerId="LiveId" clId="{3D54FEDE-C605-45DF-A92F-2139BFF5EC9B}" dt="2019-08-13T05:20:46.781" v="1961" actId="478"/>
          <ac:spMkLst>
            <pc:docMk/>
            <pc:sldMk cId="4094822510" sldId="325"/>
            <ac:spMk id="3" creationId="{620456E4-E960-4E91-BD39-EEF679B75F1E}"/>
          </ac:spMkLst>
        </pc:spChg>
        <pc:spChg chg="add del mod">
          <ac:chgData name="Martin Chaov" userId="ab06d56f74e407a5" providerId="LiveId" clId="{3D54FEDE-C605-45DF-A92F-2139BFF5EC9B}" dt="2019-08-13T05:20:48.455" v="1962" actId="478"/>
          <ac:spMkLst>
            <pc:docMk/>
            <pc:sldMk cId="4094822510" sldId="325"/>
            <ac:spMk id="4" creationId="{588EBD52-8FC5-4A42-965C-6C02583C0B9C}"/>
          </ac:spMkLst>
        </pc:spChg>
        <pc:spChg chg="add mod">
          <ac:chgData name="Martin Chaov" userId="ab06d56f74e407a5" providerId="LiveId" clId="{3D54FEDE-C605-45DF-A92F-2139BFF5EC9B}" dt="2019-08-13T05:25:00.520" v="2039"/>
          <ac:spMkLst>
            <pc:docMk/>
            <pc:sldMk cId="4094822510" sldId="325"/>
            <ac:spMk id="5" creationId="{2242C5F4-88B8-40AB-A159-37B9B8A9B797}"/>
          </ac:spMkLst>
        </pc:spChg>
      </pc:sldChg>
      <pc:sldChg chg="addSp delSp modSp add del mod setBg setClrOvrMap">
        <pc:chgData name="Martin Chaov" userId="ab06d56f74e407a5" providerId="LiveId" clId="{3D54FEDE-C605-45DF-A92F-2139BFF5EC9B}" dt="2019-08-13T05:44:44.798" v="2893" actId="2696"/>
        <pc:sldMkLst>
          <pc:docMk/>
          <pc:sldMk cId="1333416855" sldId="326"/>
        </pc:sldMkLst>
        <pc:spChg chg="mod">
          <ac:chgData name="Martin Chaov" userId="ab06d56f74e407a5" providerId="LiveId" clId="{3D54FEDE-C605-45DF-A92F-2139BFF5EC9B}" dt="2019-08-12T13:37:52.677" v="1649" actId="26606"/>
          <ac:spMkLst>
            <pc:docMk/>
            <pc:sldMk cId="1333416855" sldId="326"/>
            <ac:spMk id="2" creationId="{7FE24EEF-3AF4-447B-AF3B-00BE1F4071A6}"/>
          </ac:spMkLst>
        </pc:spChg>
        <pc:spChg chg="add del mod">
          <ac:chgData name="Martin Chaov" userId="ab06d56f74e407a5" providerId="LiveId" clId="{3D54FEDE-C605-45DF-A92F-2139BFF5EC9B}" dt="2019-08-12T13:37:52.677" v="1649" actId="26606"/>
          <ac:spMkLst>
            <pc:docMk/>
            <pc:sldMk cId="1333416855" sldId="326"/>
            <ac:spMk id="3" creationId="{9383EAD0-4B0B-41CE-AE17-B36CDDE65540}"/>
          </ac:spMkLst>
        </pc:spChg>
        <pc:spChg chg="add del">
          <ac:chgData name="Martin Chaov" userId="ab06d56f74e407a5" providerId="LiveId" clId="{3D54FEDE-C605-45DF-A92F-2139BFF5EC9B}" dt="2019-08-12T13:37:52.677" v="1649" actId="26606"/>
          <ac:spMkLst>
            <pc:docMk/>
            <pc:sldMk cId="1333416855" sldId="326"/>
            <ac:spMk id="72" creationId="{71B2258F-86CA-4D4D-8270-BC05FCDEBFB3}"/>
          </ac:spMkLst>
        </pc:spChg>
        <pc:picChg chg="add del mod">
          <ac:chgData name="Martin Chaov" userId="ab06d56f74e407a5" providerId="LiveId" clId="{3D54FEDE-C605-45DF-A92F-2139BFF5EC9B}" dt="2019-08-12T13:37:52.677" v="1649" actId="26606"/>
          <ac:picMkLst>
            <pc:docMk/>
            <pc:sldMk cId="1333416855" sldId="326"/>
            <ac:picMk id="6146" creationId="{743569E4-27A9-4576-9529-74DEF8BEBA9C}"/>
          </ac:picMkLst>
        </pc:picChg>
        <pc:picChg chg="add del">
          <ac:chgData name="Martin Chaov" userId="ab06d56f74e407a5" providerId="LiveId" clId="{3D54FEDE-C605-45DF-A92F-2139BFF5EC9B}" dt="2019-08-12T13:37:52.677" v="1649" actId="26606"/>
          <ac:picMkLst>
            <pc:docMk/>
            <pc:sldMk cId="1333416855" sldId="326"/>
            <ac:picMk id="6149" creationId="{743569E4-27A9-4576-9529-74DEF8BEBA9C}"/>
          </ac:picMkLst>
        </pc:picChg>
      </pc:sldChg>
      <pc:sldChg chg="modSp add del ord">
        <pc:chgData name="Martin Chaov" userId="ab06d56f74e407a5" providerId="LiveId" clId="{3D54FEDE-C605-45DF-A92F-2139BFF5EC9B}" dt="2019-08-14T06:22:22.114" v="4610" actId="2696"/>
        <pc:sldMkLst>
          <pc:docMk/>
          <pc:sldMk cId="3185128414" sldId="327"/>
        </pc:sldMkLst>
        <pc:spChg chg="mod">
          <ac:chgData name="Martin Chaov" userId="ab06d56f74e407a5" providerId="LiveId" clId="{3D54FEDE-C605-45DF-A92F-2139BFF5EC9B}" dt="2019-08-12T15:04:36.529" v="1908" actId="20577"/>
          <ac:spMkLst>
            <pc:docMk/>
            <pc:sldMk cId="3185128414" sldId="327"/>
            <ac:spMk id="3" creationId="{EB7D988A-8DAA-4820-B43B-5F930FC8CCFF}"/>
          </ac:spMkLst>
        </pc:spChg>
      </pc:sldChg>
      <pc:sldChg chg="addSp delSp modSp modTransition setBg modNotesTx">
        <pc:chgData name="Martin Chaov" userId="ab06d56f74e407a5" providerId="LiveId" clId="{3D54FEDE-C605-45DF-A92F-2139BFF5EC9B}" dt="2019-08-14T11:09:51.542" v="5805"/>
        <pc:sldMkLst>
          <pc:docMk/>
          <pc:sldMk cId="499360439" sldId="328"/>
        </pc:sldMkLst>
        <pc:spChg chg="del">
          <ac:chgData name="Martin Chaov" userId="ab06d56f74e407a5" providerId="LiveId" clId="{3D54FEDE-C605-45DF-A92F-2139BFF5EC9B}" dt="2019-08-13T05:49:56.272" v="2947" actId="478"/>
          <ac:spMkLst>
            <pc:docMk/>
            <pc:sldMk cId="499360439" sldId="328"/>
            <ac:spMk id="2" creationId="{51DD635D-62A8-42CF-8F98-7BFCBD536D03}"/>
          </ac:spMkLst>
        </pc:spChg>
        <pc:spChg chg="del">
          <ac:chgData name="Martin Chaov" userId="ab06d56f74e407a5" providerId="LiveId" clId="{3D54FEDE-C605-45DF-A92F-2139BFF5EC9B}" dt="2019-08-13T05:50:00.506" v="2949" actId="478"/>
          <ac:spMkLst>
            <pc:docMk/>
            <pc:sldMk cId="499360439" sldId="328"/>
            <ac:spMk id="3" creationId="{C29C59B2-1214-4B0C-A0C8-CCA24434760E}"/>
          </ac:spMkLst>
        </pc:spChg>
        <pc:spChg chg="add del mod">
          <ac:chgData name="Martin Chaov" userId="ab06d56f74e407a5" providerId="LiveId" clId="{3D54FEDE-C605-45DF-A92F-2139BFF5EC9B}" dt="2019-08-13T05:49:58.989" v="2948" actId="478"/>
          <ac:spMkLst>
            <pc:docMk/>
            <pc:sldMk cId="499360439" sldId="328"/>
            <ac:spMk id="5" creationId="{CEC0C704-1EFF-4D7F-B500-514D1A32BB40}"/>
          </ac:spMkLst>
        </pc:spChg>
        <pc:spChg chg="add mod">
          <ac:chgData name="Martin Chaov" userId="ab06d56f74e407a5" providerId="LiveId" clId="{3D54FEDE-C605-45DF-A92F-2139BFF5EC9B}" dt="2019-08-13T05:50:58.503" v="2966" actId="20577"/>
          <ac:spMkLst>
            <pc:docMk/>
            <pc:sldMk cId="499360439" sldId="328"/>
            <ac:spMk id="6" creationId="{BACE2A26-78FF-4D4E-8273-C3D7A96A573F}"/>
          </ac:spMkLst>
        </pc:spChg>
      </pc:sldChg>
      <pc:sldChg chg="addSp delSp modSp modTransition setBg modNotesTx">
        <pc:chgData name="Martin Chaov" userId="ab06d56f74e407a5" providerId="LiveId" clId="{3D54FEDE-C605-45DF-A92F-2139BFF5EC9B}" dt="2019-08-14T11:09:57.016" v="5806"/>
        <pc:sldMkLst>
          <pc:docMk/>
          <pc:sldMk cId="1616983585" sldId="329"/>
        </pc:sldMkLst>
        <pc:spChg chg="del">
          <ac:chgData name="Martin Chaov" userId="ab06d56f74e407a5" providerId="LiveId" clId="{3D54FEDE-C605-45DF-A92F-2139BFF5EC9B}" dt="2019-08-13T05:51:35.436" v="3016" actId="478"/>
          <ac:spMkLst>
            <pc:docMk/>
            <pc:sldMk cId="1616983585" sldId="329"/>
            <ac:spMk id="2" creationId="{51DD635D-62A8-42CF-8F98-7BFCBD536D03}"/>
          </ac:spMkLst>
        </pc:spChg>
        <pc:spChg chg="del">
          <ac:chgData name="Martin Chaov" userId="ab06d56f74e407a5" providerId="LiveId" clId="{3D54FEDE-C605-45DF-A92F-2139BFF5EC9B}" dt="2019-08-13T05:51:33.340" v="3015" actId="478"/>
          <ac:spMkLst>
            <pc:docMk/>
            <pc:sldMk cId="1616983585" sldId="329"/>
            <ac:spMk id="3" creationId="{C29C59B2-1214-4B0C-A0C8-CCA24434760E}"/>
          </ac:spMkLst>
        </pc:spChg>
        <pc:spChg chg="add del mod">
          <ac:chgData name="Martin Chaov" userId="ab06d56f74e407a5" providerId="LiveId" clId="{3D54FEDE-C605-45DF-A92F-2139BFF5EC9B}" dt="2019-08-13T05:51:37.373" v="3017" actId="478"/>
          <ac:spMkLst>
            <pc:docMk/>
            <pc:sldMk cId="1616983585" sldId="329"/>
            <ac:spMk id="5" creationId="{FB8A2B2E-6794-468F-9646-7B9E14BB996F}"/>
          </ac:spMkLst>
        </pc:spChg>
        <pc:spChg chg="add mod">
          <ac:chgData name="Martin Chaov" userId="ab06d56f74e407a5" providerId="LiveId" clId="{3D54FEDE-C605-45DF-A92F-2139BFF5EC9B}" dt="2019-08-13T05:52:58.159" v="3042" actId="12789"/>
          <ac:spMkLst>
            <pc:docMk/>
            <pc:sldMk cId="1616983585" sldId="329"/>
            <ac:spMk id="6" creationId="{A6940F7D-C610-4322-8A69-43DD2FCAC0CC}"/>
          </ac:spMkLst>
        </pc:spChg>
      </pc:sldChg>
      <pc:sldChg chg="addSp delSp modSp mod modTransition setBg modAnim setClrOvrMap modNotesTx">
        <pc:chgData name="Martin Chaov" userId="ab06d56f74e407a5" providerId="LiveId" clId="{3D54FEDE-C605-45DF-A92F-2139BFF5EC9B}" dt="2019-08-14T11:13:36.848" v="5855" actId="20577"/>
        <pc:sldMkLst>
          <pc:docMk/>
          <pc:sldMk cId="3935133730" sldId="330"/>
        </pc:sldMkLst>
        <pc:spChg chg="mod">
          <ac:chgData name="Martin Chaov" userId="ab06d56f74e407a5" providerId="LiveId" clId="{3D54FEDE-C605-45DF-A92F-2139BFF5EC9B}" dt="2019-08-14T11:12:50.476" v="5844" actId="313"/>
          <ac:spMkLst>
            <pc:docMk/>
            <pc:sldMk cId="3935133730" sldId="330"/>
            <ac:spMk id="2" creationId="{51DD635D-62A8-42CF-8F98-7BFCBD536D03}"/>
          </ac:spMkLst>
        </pc:spChg>
        <pc:spChg chg="mod">
          <ac:chgData name="Martin Chaov" userId="ab06d56f74e407a5" providerId="LiveId" clId="{3D54FEDE-C605-45DF-A92F-2139BFF5EC9B}" dt="2019-08-14T11:13:36.848" v="5855" actId="20577"/>
          <ac:spMkLst>
            <pc:docMk/>
            <pc:sldMk cId="3935133730" sldId="330"/>
            <ac:spMk id="3" creationId="{C29C59B2-1214-4B0C-A0C8-CCA24434760E}"/>
          </ac:spMkLst>
        </pc:spChg>
        <pc:spChg chg="add">
          <ac:chgData name="Martin Chaov" userId="ab06d56f74e407a5" providerId="LiveId" clId="{3D54FEDE-C605-45DF-A92F-2139BFF5EC9B}" dt="2019-08-14T06:20:32.886" v="4555" actId="26606"/>
          <ac:spMkLst>
            <pc:docMk/>
            <pc:sldMk cId="3935133730" sldId="330"/>
            <ac:spMk id="71" creationId="{D227D8FB-85E6-4F0E-9F9E-A85A9E7DC282}"/>
          </ac:spMkLst>
        </pc:spChg>
        <pc:spChg chg="add">
          <ac:chgData name="Martin Chaov" userId="ab06d56f74e407a5" providerId="LiveId" clId="{3D54FEDE-C605-45DF-A92F-2139BFF5EC9B}" dt="2019-08-14T06:20:32.886" v="4555" actId="26606"/>
          <ac:spMkLst>
            <pc:docMk/>
            <pc:sldMk cId="3935133730" sldId="330"/>
            <ac:spMk id="73" creationId="{45991BFE-2E28-42F0-ABB2-4AA495629B22}"/>
          </ac:spMkLst>
        </pc:spChg>
        <pc:picChg chg="add del mod ord">
          <ac:chgData name="Martin Chaov" userId="ab06d56f74e407a5" providerId="LiveId" clId="{3D54FEDE-C605-45DF-A92F-2139BFF5EC9B}" dt="2019-08-14T06:20:38.696" v="4559" actId="478"/>
          <ac:picMkLst>
            <pc:docMk/>
            <pc:sldMk cId="3935133730" sldId="330"/>
            <ac:picMk id="1026" creationId="{C4262DC4-ECE2-41B6-ADF0-0F21015C8154}"/>
          </ac:picMkLst>
        </pc:picChg>
        <pc:picChg chg="add mod">
          <ac:chgData name="Martin Chaov" userId="ab06d56f74e407a5" providerId="LiveId" clId="{3D54FEDE-C605-45DF-A92F-2139BFF5EC9B}" dt="2019-08-14T06:20:49.587" v="4563" actId="14100"/>
          <ac:picMkLst>
            <pc:docMk/>
            <pc:sldMk cId="3935133730" sldId="330"/>
            <ac:picMk id="1028" creationId="{AE85E91F-DCB1-4E25-BBF3-7EC384A693F5}"/>
          </ac:picMkLst>
        </pc:picChg>
      </pc:sldChg>
      <pc:sldChg chg="addSp delSp modSp add modTransition setBg modNotesTx">
        <pc:chgData name="Martin Chaov" userId="ab06d56f74e407a5" providerId="LiveId" clId="{3D54FEDE-C605-45DF-A92F-2139BFF5EC9B}" dt="2019-08-14T10:45:46.409" v="5666" actId="1582"/>
        <pc:sldMkLst>
          <pc:docMk/>
          <pc:sldMk cId="792868402" sldId="331"/>
        </pc:sldMkLst>
        <pc:spChg chg="add mod topLvl">
          <ac:chgData name="Martin Chaov" userId="ab06d56f74e407a5" providerId="LiveId" clId="{3D54FEDE-C605-45DF-A92F-2139BFF5EC9B}" dt="2019-08-13T05:33:32.917" v="2192" actId="165"/>
          <ac:spMkLst>
            <pc:docMk/>
            <pc:sldMk cId="792868402" sldId="331"/>
            <ac:spMk id="2" creationId="{E4FD1BDE-93B8-4E7E-8ED1-2BD7EE91B51E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3" creationId="{70A9B6E7-DFB5-481E-A587-8EA9525ADC42}"/>
          </ac:spMkLst>
        </pc:spChg>
        <pc:spChg chg="add mod topLvl">
          <ac:chgData name="Martin Chaov" userId="ab06d56f74e407a5" providerId="LiveId" clId="{3D54FEDE-C605-45DF-A92F-2139BFF5EC9B}" dt="2019-08-13T05:33:32.917" v="2192" actId="165"/>
          <ac:spMkLst>
            <pc:docMk/>
            <pc:sldMk cId="792868402" sldId="331"/>
            <ac:spMk id="4" creationId="{C99D51FF-ECAB-4EA4-855E-A4AC32655A24}"/>
          </ac:spMkLst>
        </pc:spChg>
        <pc:spChg chg="del mod">
          <ac:chgData name="Martin Chaov" userId="ab06d56f74e407a5" providerId="LiveId" clId="{3D54FEDE-C605-45DF-A92F-2139BFF5EC9B}" dt="2019-08-13T05:25:09.922" v="2040" actId="478"/>
          <ac:spMkLst>
            <pc:docMk/>
            <pc:sldMk cId="792868402" sldId="331"/>
            <ac:spMk id="5" creationId="{2242C5F4-88B8-40AB-A159-37B9B8A9B797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6" creationId="{9FAD6470-42F6-4067-BCDD-4D8BF690FA42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7" creationId="{9AC9E84E-4F66-4389-AB2E-6ED428DFEC18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8" creationId="{F303F98A-ABBE-4462-A299-C839E3411CEB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9" creationId="{321A815C-F600-4452-8859-5160259277B5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10" creationId="{514408DA-A807-4E36-9FCE-7B17DA120421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11" creationId="{B0799722-B80D-45BE-9C07-FFD08BE361CB}"/>
          </ac:spMkLst>
        </pc:spChg>
        <pc:spChg chg="add mod topLvl">
          <ac:chgData name="Martin Chaov" userId="ab06d56f74e407a5" providerId="LiveId" clId="{3D54FEDE-C605-45DF-A92F-2139BFF5EC9B}" dt="2019-08-14T10:45:46.409" v="5666" actId="1582"/>
          <ac:spMkLst>
            <pc:docMk/>
            <pc:sldMk cId="792868402" sldId="331"/>
            <ac:spMk id="12" creationId="{24703946-0CFF-43DE-BB7C-3011CCE050E2}"/>
          </ac:spMkLst>
        </pc:spChg>
        <pc:spChg chg="add mod topLvl">
          <ac:chgData name="Martin Chaov" userId="ab06d56f74e407a5" providerId="LiveId" clId="{3D54FEDE-C605-45DF-A92F-2139BFF5EC9B}" dt="2019-08-13T05:33:32.917" v="2192" actId="165"/>
          <ac:spMkLst>
            <pc:docMk/>
            <pc:sldMk cId="792868402" sldId="331"/>
            <ac:spMk id="13" creationId="{BF55CD52-E8D1-40F1-A230-9CA16F815E79}"/>
          </ac:spMkLst>
        </pc:spChg>
        <pc:grpChg chg="add del mod">
          <ac:chgData name="Martin Chaov" userId="ab06d56f74e407a5" providerId="LiveId" clId="{3D54FEDE-C605-45DF-A92F-2139BFF5EC9B}" dt="2019-08-13T05:33:32.917" v="2192" actId="165"/>
          <ac:grpSpMkLst>
            <pc:docMk/>
            <pc:sldMk cId="792868402" sldId="331"/>
            <ac:grpSpMk id="14" creationId="{59B00E2D-FC7C-4D85-BFEA-543E6B21E0A1}"/>
          </ac:grpSpMkLst>
        </pc:grpChg>
      </pc:sldChg>
      <pc:sldChg chg="addSp modSp add del setBg">
        <pc:chgData name="Martin Chaov" userId="ab06d56f74e407a5" providerId="LiveId" clId="{3D54FEDE-C605-45DF-A92F-2139BFF5EC9B}" dt="2019-08-13T05:31:15.438" v="2168" actId="2696"/>
        <pc:sldMkLst>
          <pc:docMk/>
          <pc:sldMk cId="1982469538" sldId="332"/>
        </pc:sldMkLst>
        <pc:cxnChg chg="add mod">
          <ac:chgData name="Martin Chaov" userId="ab06d56f74e407a5" providerId="LiveId" clId="{3D54FEDE-C605-45DF-A92F-2139BFF5EC9B}" dt="2019-08-13T05:30:11.896" v="2156" actId="692"/>
          <ac:cxnSpMkLst>
            <pc:docMk/>
            <pc:sldMk cId="1982469538" sldId="332"/>
            <ac:cxnSpMk id="14" creationId="{142D29C1-7A13-4669-99AF-DC6F3B6AA5DC}"/>
          </ac:cxnSpMkLst>
        </pc:cxnChg>
        <pc:cxnChg chg="add mod">
          <ac:chgData name="Martin Chaov" userId="ab06d56f74e407a5" providerId="LiveId" clId="{3D54FEDE-C605-45DF-A92F-2139BFF5EC9B}" dt="2019-08-13T05:29:40.858" v="2146" actId="14100"/>
          <ac:cxnSpMkLst>
            <pc:docMk/>
            <pc:sldMk cId="1982469538" sldId="332"/>
            <ac:cxnSpMk id="15" creationId="{AE41F42F-D59A-4C65-9F9C-CAE2B1A0AAE2}"/>
          </ac:cxnSpMkLst>
        </pc:cxnChg>
        <pc:cxnChg chg="add mod">
          <ac:chgData name="Martin Chaov" userId="ab06d56f74e407a5" providerId="LiveId" clId="{3D54FEDE-C605-45DF-A92F-2139BFF5EC9B}" dt="2019-08-13T05:29:51.304" v="2150" actId="14100"/>
          <ac:cxnSpMkLst>
            <pc:docMk/>
            <pc:sldMk cId="1982469538" sldId="332"/>
            <ac:cxnSpMk id="20" creationId="{FAF06ABD-3E9B-4CEC-B82E-7073387E8082}"/>
          </ac:cxnSpMkLst>
        </pc:cxnChg>
        <pc:cxnChg chg="add mod">
          <ac:chgData name="Martin Chaov" userId="ab06d56f74e407a5" providerId="LiveId" clId="{3D54FEDE-C605-45DF-A92F-2139BFF5EC9B}" dt="2019-08-13T05:30:00.715" v="2154" actId="14100"/>
          <ac:cxnSpMkLst>
            <pc:docMk/>
            <pc:sldMk cId="1982469538" sldId="332"/>
            <ac:cxnSpMk id="23" creationId="{67C21B9C-81E6-4593-80A4-93AB04FF9C54}"/>
          </ac:cxnSpMkLst>
        </pc:cxnChg>
      </pc:sldChg>
      <pc:sldChg chg="addSp delSp modSp add modTransition setBg modAnim">
        <pc:chgData name="Martin Chaov" userId="ab06d56f74e407a5" providerId="LiveId" clId="{3D54FEDE-C605-45DF-A92F-2139BFF5EC9B}" dt="2019-08-14T10:51:39.395" v="5787"/>
        <pc:sldMkLst>
          <pc:docMk/>
          <pc:sldMk cId="3561120738" sldId="333"/>
        </pc:sldMkLst>
        <pc:spChg chg="mod topLvl">
          <ac:chgData name="Martin Chaov" userId="ab06d56f74e407a5" providerId="LiveId" clId="{3D54FEDE-C605-45DF-A92F-2139BFF5EC9B}" dt="2019-08-13T05:33:18.232" v="2189" actId="165"/>
          <ac:spMkLst>
            <pc:docMk/>
            <pc:sldMk cId="3561120738" sldId="333"/>
            <ac:spMk id="2" creationId="{E4FD1BDE-93B8-4E7E-8ED1-2BD7EE91B51E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3" creationId="{70A9B6E7-DFB5-481E-A587-8EA9525ADC42}"/>
          </ac:spMkLst>
        </pc:spChg>
        <pc:spChg chg="mod topLvl">
          <ac:chgData name="Martin Chaov" userId="ab06d56f74e407a5" providerId="LiveId" clId="{3D54FEDE-C605-45DF-A92F-2139BFF5EC9B}" dt="2019-08-13T05:33:18.232" v="2189" actId="165"/>
          <ac:spMkLst>
            <pc:docMk/>
            <pc:sldMk cId="3561120738" sldId="333"/>
            <ac:spMk id="4" creationId="{C99D51FF-ECAB-4EA4-855E-A4AC32655A24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6" creationId="{9FAD6470-42F6-4067-BCDD-4D8BF690FA42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7" creationId="{9AC9E84E-4F66-4389-AB2E-6ED428DFEC18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8" creationId="{F303F98A-ABBE-4462-A299-C839E3411CEB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9" creationId="{321A815C-F600-4452-8859-5160259277B5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10" creationId="{514408DA-A807-4E36-9FCE-7B17DA120421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11" creationId="{B0799722-B80D-45BE-9C07-FFD08BE361CB}"/>
          </ac:spMkLst>
        </pc:spChg>
        <pc:spChg chg="mod topLvl">
          <ac:chgData name="Martin Chaov" userId="ab06d56f74e407a5" providerId="LiveId" clId="{3D54FEDE-C605-45DF-A92F-2139BFF5EC9B}" dt="2019-08-14T10:46:04.919" v="5668" actId="1582"/>
          <ac:spMkLst>
            <pc:docMk/>
            <pc:sldMk cId="3561120738" sldId="333"/>
            <ac:spMk id="12" creationId="{24703946-0CFF-43DE-BB7C-3011CCE050E2}"/>
          </ac:spMkLst>
        </pc:spChg>
        <pc:spChg chg="add del mod topLvl">
          <ac:chgData name="Martin Chaov" userId="ab06d56f74e407a5" providerId="LiveId" clId="{3D54FEDE-C605-45DF-A92F-2139BFF5EC9B}" dt="2019-08-13T05:33:18.232" v="2189" actId="165"/>
          <ac:spMkLst>
            <pc:docMk/>
            <pc:sldMk cId="3561120738" sldId="333"/>
            <ac:spMk id="13" creationId="{BF55CD52-E8D1-40F1-A230-9CA16F815E79}"/>
          </ac:spMkLst>
        </pc:spChg>
        <pc:grpChg chg="add del mod">
          <ac:chgData name="Martin Chaov" userId="ab06d56f74e407a5" providerId="LiveId" clId="{3D54FEDE-C605-45DF-A92F-2139BFF5EC9B}" dt="2019-08-13T05:33:18.232" v="2189" actId="165"/>
          <ac:grpSpMkLst>
            <pc:docMk/>
            <pc:sldMk cId="3561120738" sldId="333"/>
            <ac:grpSpMk id="25" creationId="{F2532452-E583-450A-8532-4DAA64F909C8}"/>
          </ac:grpSpMkLst>
        </pc:grpChg>
        <pc:cxnChg chg="add mod topLvl">
          <ac:chgData name="Martin Chaov" userId="ab06d56f74e407a5" providerId="LiveId" clId="{3D54FEDE-C605-45DF-A92F-2139BFF5EC9B}" dt="2019-08-13T05:33:18.232" v="2189" actId="165"/>
          <ac:cxnSpMkLst>
            <pc:docMk/>
            <pc:sldMk cId="3561120738" sldId="333"/>
            <ac:cxnSpMk id="14" creationId="{8370CC2C-A14F-4E38-B328-67D4811FB8F4}"/>
          </ac:cxnSpMkLst>
        </pc:cxnChg>
        <pc:cxnChg chg="add mod topLvl">
          <ac:chgData name="Martin Chaov" userId="ab06d56f74e407a5" providerId="LiveId" clId="{3D54FEDE-C605-45DF-A92F-2139BFF5EC9B}" dt="2019-08-13T05:33:18.232" v="2189" actId="165"/>
          <ac:cxnSpMkLst>
            <pc:docMk/>
            <pc:sldMk cId="3561120738" sldId="333"/>
            <ac:cxnSpMk id="16" creationId="{656E8FA4-D4B9-4F06-A6D3-28856CD99D47}"/>
          </ac:cxnSpMkLst>
        </pc:cxnChg>
        <pc:cxnChg chg="add mod topLvl">
          <ac:chgData name="Martin Chaov" userId="ab06d56f74e407a5" providerId="LiveId" clId="{3D54FEDE-C605-45DF-A92F-2139BFF5EC9B}" dt="2019-08-13T05:33:18.232" v="2189" actId="165"/>
          <ac:cxnSpMkLst>
            <pc:docMk/>
            <pc:sldMk cId="3561120738" sldId="333"/>
            <ac:cxnSpMk id="19" creationId="{147D7A34-BCD8-43F6-BF79-84B80C89DD54}"/>
          </ac:cxnSpMkLst>
        </pc:cxnChg>
        <pc:cxnChg chg="add mod topLvl">
          <ac:chgData name="Martin Chaov" userId="ab06d56f74e407a5" providerId="LiveId" clId="{3D54FEDE-C605-45DF-A92F-2139BFF5EC9B}" dt="2019-08-13T05:33:18.232" v="2189" actId="165"/>
          <ac:cxnSpMkLst>
            <pc:docMk/>
            <pc:sldMk cId="3561120738" sldId="333"/>
            <ac:cxnSpMk id="22" creationId="{DAAC9E71-1F8B-4572-87A1-E6681B2C47FC}"/>
          </ac:cxnSpMkLst>
        </pc:cxnChg>
      </pc:sldChg>
      <pc:sldChg chg="addSp delSp modSp add modTransition setBg modNotesTx">
        <pc:chgData name="Martin Chaov" userId="ab06d56f74e407a5" providerId="LiveId" clId="{3D54FEDE-C605-45DF-A92F-2139BFF5EC9B}" dt="2019-08-14T10:51:17.316" v="5783" actId="12789"/>
        <pc:sldMkLst>
          <pc:docMk/>
          <pc:sldMk cId="3155768554" sldId="334"/>
        </pc:sldMkLst>
        <pc:spChg chg="add mod">
          <ac:chgData name="Martin Chaov" userId="ab06d56f74e407a5" providerId="LiveId" clId="{3D54FEDE-C605-45DF-A92F-2139BFF5EC9B}" dt="2019-08-14T10:51:17.316" v="5783" actId="12789"/>
          <ac:spMkLst>
            <pc:docMk/>
            <pc:sldMk cId="3155768554" sldId="334"/>
            <ac:spMk id="2" creationId="{13BA9C47-C5A0-49F0-B974-9FDC8B09AE61}"/>
          </ac:spMkLst>
        </pc:spChg>
        <pc:spChg chg="del">
          <ac:chgData name="Martin Chaov" userId="ab06d56f74e407a5" providerId="LiveId" clId="{3D54FEDE-C605-45DF-A92F-2139BFF5EC9B}" dt="2019-08-13T05:39:09.578" v="2473" actId="478"/>
          <ac:spMkLst>
            <pc:docMk/>
            <pc:sldMk cId="3155768554" sldId="334"/>
            <ac:spMk id="5" creationId="{2242C5F4-88B8-40AB-A159-37B9B8A9B797}"/>
          </ac:spMkLst>
        </pc:spChg>
      </pc:sldChg>
      <pc:sldChg chg="modSp add ord modTransition setBg modNotesTx">
        <pc:chgData name="Martin Chaov" userId="ab06d56f74e407a5" providerId="LiveId" clId="{3D54FEDE-C605-45DF-A92F-2139BFF5EC9B}" dt="2019-08-14T10:49:08.805" v="5725" actId="12789"/>
        <pc:sldMkLst>
          <pc:docMk/>
          <pc:sldMk cId="783147192" sldId="335"/>
        </pc:sldMkLst>
        <pc:spChg chg="mod">
          <ac:chgData name="Martin Chaov" userId="ab06d56f74e407a5" providerId="LiveId" clId="{3D54FEDE-C605-45DF-A92F-2139BFF5EC9B}" dt="2019-08-14T10:49:08.805" v="5725" actId="12789"/>
          <ac:spMkLst>
            <pc:docMk/>
            <pc:sldMk cId="783147192" sldId="335"/>
            <ac:spMk id="2" creationId="{13BA9C47-C5A0-49F0-B974-9FDC8B09AE61}"/>
          </ac:spMkLst>
        </pc:spChg>
      </pc:sldChg>
      <pc:sldChg chg="modSp add ord modTransition setBg">
        <pc:chgData name="Martin Chaov" userId="ab06d56f74e407a5" providerId="LiveId" clId="{3D54FEDE-C605-45DF-A92F-2139BFF5EC9B}" dt="2019-08-14T10:48:59.221" v="5723" actId="12789"/>
        <pc:sldMkLst>
          <pc:docMk/>
          <pc:sldMk cId="2555512890" sldId="336"/>
        </pc:sldMkLst>
        <pc:spChg chg="mod">
          <ac:chgData name="Martin Chaov" userId="ab06d56f74e407a5" providerId="LiveId" clId="{3D54FEDE-C605-45DF-A92F-2139BFF5EC9B}" dt="2019-08-14T10:48:59.221" v="5723" actId="12789"/>
          <ac:spMkLst>
            <pc:docMk/>
            <pc:sldMk cId="2555512890" sldId="336"/>
            <ac:spMk id="2" creationId="{13BA9C47-C5A0-49F0-B974-9FDC8B09AE61}"/>
          </ac:spMkLst>
        </pc:spChg>
      </pc:sldChg>
      <pc:sldChg chg="addSp delSp modSp add modTransition setBg modNotesTx">
        <pc:chgData name="Martin Chaov" userId="ab06d56f74e407a5" providerId="LiveId" clId="{3D54FEDE-C605-45DF-A92F-2139BFF5EC9B}" dt="2019-08-14T11:09:45.852" v="5804"/>
        <pc:sldMkLst>
          <pc:docMk/>
          <pc:sldMk cId="2730631867" sldId="337"/>
        </pc:sldMkLst>
        <pc:spChg chg="del">
          <ac:chgData name="Martin Chaov" userId="ab06d56f74e407a5" providerId="LiveId" clId="{3D54FEDE-C605-45DF-A92F-2139BFF5EC9B}" dt="2019-08-13T05:47:36.069" v="2900" actId="478"/>
          <ac:spMkLst>
            <pc:docMk/>
            <pc:sldMk cId="2730631867" sldId="337"/>
            <ac:spMk id="2" creationId="{51DD635D-62A8-42CF-8F98-7BFCBD536D03}"/>
          </ac:spMkLst>
        </pc:spChg>
        <pc:spChg chg="add del mod">
          <ac:chgData name="Martin Chaov" userId="ab06d56f74e407a5" providerId="LiveId" clId="{3D54FEDE-C605-45DF-A92F-2139BFF5EC9B}" dt="2019-08-13T05:47:38.947" v="2902" actId="478"/>
          <ac:spMkLst>
            <pc:docMk/>
            <pc:sldMk cId="2730631867" sldId="337"/>
            <ac:spMk id="3" creationId="{D2ECF448-3280-4ECC-A6C6-4955E25811A2}"/>
          </ac:spMkLst>
        </pc:spChg>
        <pc:spChg chg="del">
          <ac:chgData name="Martin Chaov" userId="ab06d56f74e407a5" providerId="LiveId" clId="{3D54FEDE-C605-45DF-A92F-2139BFF5EC9B}" dt="2019-08-13T05:47:32.430" v="2899"/>
          <ac:spMkLst>
            <pc:docMk/>
            <pc:sldMk cId="2730631867" sldId="337"/>
            <ac:spMk id="4" creationId="{7A206E01-4E7C-4C8E-9967-B7C8542EC9AD}"/>
          </ac:spMkLst>
        </pc:spChg>
        <pc:spChg chg="add del mod">
          <ac:chgData name="Martin Chaov" userId="ab06d56f74e407a5" providerId="LiveId" clId="{3D54FEDE-C605-45DF-A92F-2139BFF5EC9B}" dt="2019-08-13T05:47:37.859" v="2901" actId="478"/>
          <ac:spMkLst>
            <pc:docMk/>
            <pc:sldMk cId="2730631867" sldId="337"/>
            <ac:spMk id="6" creationId="{7D766D1E-D934-4711-AC9E-A31BD57131DA}"/>
          </ac:spMkLst>
        </pc:spChg>
        <pc:spChg chg="add mod">
          <ac:chgData name="Martin Chaov" userId="ab06d56f74e407a5" providerId="LiveId" clId="{3D54FEDE-C605-45DF-A92F-2139BFF5EC9B}" dt="2019-08-13T05:49:34.776" v="2945" actId="20577"/>
          <ac:spMkLst>
            <pc:docMk/>
            <pc:sldMk cId="2730631867" sldId="337"/>
            <ac:spMk id="7" creationId="{564A1D40-7CF4-4725-A017-F7AC557AF113}"/>
          </ac:spMkLst>
        </pc:spChg>
      </pc:sldChg>
      <pc:sldChg chg="modSp add modTransition setBg modNotesTx">
        <pc:chgData name="Martin Chaov" userId="ab06d56f74e407a5" providerId="LiveId" clId="{3D54FEDE-C605-45DF-A92F-2139BFF5EC9B}" dt="2019-08-14T11:10:01.126" v="5807"/>
        <pc:sldMkLst>
          <pc:docMk/>
          <pc:sldMk cId="3940589998" sldId="338"/>
        </pc:sldMkLst>
        <pc:spChg chg="mod">
          <ac:chgData name="Martin Chaov" userId="ab06d56f74e407a5" providerId="LiveId" clId="{3D54FEDE-C605-45DF-A92F-2139BFF5EC9B}" dt="2019-08-13T05:54:47.105" v="3069" actId="12789"/>
          <ac:spMkLst>
            <pc:docMk/>
            <pc:sldMk cId="3940589998" sldId="338"/>
            <ac:spMk id="6" creationId="{A6940F7D-C610-4322-8A69-43DD2FCAC0CC}"/>
          </ac:spMkLst>
        </pc:spChg>
      </pc:sldChg>
      <pc:sldChg chg="modSp add modTransition setBg modNotesTx">
        <pc:chgData name="Martin Chaov" userId="ab06d56f74e407a5" providerId="LiveId" clId="{3D54FEDE-C605-45DF-A92F-2139BFF5EC9B}" dt="2019-08-14T11:10:09.606" v="5814"/>
        <pc:sldMkLst>
          <pc:docMk/>
          <pc:sldMk cId="1664872180" sldId="339"/>
        </pc:sldMkLst>
        <pc:spChg chg="mod">
          <ac:chgData name="Martin Chaov" userId="ab06d56f74e407a5" providerId="LiveId" clId="{3D54FEDE-C605-45DF-A92F-2139BFF5EC9B}" dt="2019-08-13T05:56:26.303" v="3108" actId="12789"/>
          <ac:spMkLst>
            <pc:docMk/>
            <pc:sldMk cId="1664872180" sldId="339"/>
            <ac:spMk id="6" creationId="{A6940F7D-C610-4322-8A69-43DD2FCAC0CC}"/>
          </ac:spMkLst>
        </pc:spChg>
      </pc:sldChg>
      <pc:sldChg chg="addSp delSp modSp add mod modTransition setBg modNotesTx">
        <pc:chgData name="Martin Chaov" userId="ab06d56f74e407a5" providerId="LiveId" clId="{3D54FEDE-C605-45DF-A92F-2139BFF5EC9B}" dt="2019-08-14T11:10:44.981" v="5823"/>
        <pc:sldMkLst>
          <pc:docMk/>
          <pc:sldMk cId="1612923885" sldId="340"/>
        </pc:sldMkLst>
        <pc:spChg chg="del">
          <ac:chgData name="Martin Chaov" userId="ab06d56f74e407a5" providerId="LiveId" clId="{3D54FEDE-C605-45DF-A92F-2139BFF5EC9B}" dt="2019-08-13T05:59:34.997" v="3274" actId="478"/>
          <ac:spMkLst>
            <pc:docMk/>
            <pc:sldMk cId="1612923885" sldId="340"/>
            <ac:spMk id="2" creationId="{51DD635D-62A8-42CF-8F98-7BFCBD536D03}"/>
          </ac:spMkLst>
        </pc:spChg>
        <pc:spChg chg="del mod">
          <ac:chgData name="Martin Chaov" userId="ab06d56f74e407a5" providerId="LiveId" clId="{3D54FEDE-C605-45DF-A92F-2139BFF5EC9B}" dt="2019-08-13T05:59:38.895" v="3276" actId="478"/>
          <ac:spMkLst>
            <pc:docMk/>
            <pc:sldMk cId="1612923885" sldId="340"/>
            <ac:spMk id="3" creationId="{C29C59B2-1214-4B0C-A0C8-CCA24434760E}"/>
          </ac:spMkLst>
        </pc:spChg>
        <pc:spChg chg="add del mod">
          <ac:chgData name="Martin Chaov" userId="ab06d56f74e407a5" providerId="LiveId" clId="{3D54FEDE-C605-45DF-A92F-2139BFF5EC9B}" dt="2019-08-13T05:59:36.865" v="3275" actId="478"/>
          <ac:spMkLst>
            <pc:docMk/>
            <pc:sldMk cId="1612923885" sldId="340"/>
            <ac:spMk id="5" creationId="{4F787D77-EF55-46AF-9942-7326EF1EAFE5}"/>
          </ac:spMkLst>
        </pc:spChg>
        <pc:spChg chg="add del mod">
          <ac:chgData name="Martin Chaov" userId="ab06d56f74e407a5" providerId="LiveId" clId="{3D54FEDE-C605-45DF-A92F-2139BFF5EC9B}" dt="2019-08-13T05:59:40.465" v="3277" actId="478"/>
          <ac:spMkLst>
            <pc:docMk/>
            <pc:sldMk cId="1612923885" sldId="340"/>
            <ac:spMk id="7" creationId="{2FC436F7-A795-4360-9386-4C0657283222}"/>
          </ac:spMkLst>
        </pc:spChg>
        <pc:picChg chg="add mod">
          <ac:chgData name="Martin Chaov" userId="ab06d56f74e407a5" providerId="LiveId" clId="{3D54FEDE-C605-45DF-A92F-2139BFF5EC9B}" dt="2019-08-13T05:59:50.575" v="3279" actId="26606"/>
          <ac:picMkLst>
            <pc:docMk/>
            <pc:sldMk cId="1612923885" sldId="340"/>
            <ac:picMk id="1026" creationId="{99FC0650-D69E-439A-89D6-8D7F6BF4883C}"/>
          </ac:picMkLst>
        </pc:picChg>
      </pc:sldChg>
      <pc:sldChg chg="addSp delSp modSp add modTransition setBg modNotesTx">
        <pc:chgData name="Martin Chaov" userId="ab06d56f74e407a5" providerId="LiveId" clId="{3D54FEDE-C605-45DF-A92F-2139BFF5EC9B}" dt="2019-08-14T11:14:36.147" v="5865" actId="12789"/>
        <pc:sldMkLst>
          <pc:docMk/>
          <pc:sldMk cId="2213072122" sldId="341"/>
        </pc:sldMkLst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2" creationId="{937FBA9D-3AAB-44FA-BA4E-CBCA13664EE1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4" creationId="{6D2A2915-A951-45DB-9355-EDE07BD6ECEF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5" creationId="{194FC925-4068-4267-A771-46769D3E3B51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7" creationId="{CF192F2A-188E-4302-B974-C575D5258D8A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8" creationId="{3549A52D-1FAB-4A37-9AC1-2AE5F4FDECC9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9" creationId="{EEB55B62-F59A-4009-9E60-537FB845BB64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10" creationId="{31815CA8-2A2E-4B23-815E-E34DFB684198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11" creationId="{98D81DCE-AC4D-4355-91B5-F3BD577CA318}"/>
          </ac:spMkLst>
        </pc:spChg>
        <pc:spChg chg="add mod">
          <ac:chgData name="Martin Chaov" userId="ab06d56f74e407a5" providerId="LiveId" clId="{3D54FEDE-C605-45DF-A92F-2139BFF5EC9B}" dt="2019-08-13T06:29:24.339" v="3918" actId="164"/>
          <ac:spMkLst>
            <pc:docMk/>
            <pc:sldMk cId="2213072122" sldId="341"/>
            <ac:spMk id="12" creationId="{ABDC6ED2-9B54-4592-AD32-221C1C4010CA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3" creationId="{5B0D58F3-5A33-4535-B883-0E23A08AB6F2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4" creationId="{71D80798-A79A-4102-8944-6186A9A31E03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5" creationId="{E2B30991-19DA-4A46-84DC-099B467D8213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6" creationId="{A590EA71-A89B-4731-BAB6-A358F0932D90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7" creationId="{3ECAA2AF-2C5A-4AE2-A221-A2D22FB4242B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8" creationId="{70100011-4043-4B25-B441-D03F13321EDC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19" creationId="{034E52C1-1C08-47C9-81F9-9C42548EC967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20" creationId="{3DBD33BE-9943-48B2-A803-B14ED5B53F2F}"/>
          </ac:spMkLst>
        </pc:spChg>
        <pc:spChg chg="add mod">
          <ac:chgData name="Martin Chaov" userId="ab06d56f74e407a5" providerId="LiveId" clId="{3D54FEDE-C605-45DF-A92F-2139BFF5EC9B}" dt="2019-08-13T06:29:19.679" v="3916" actId="164"/>
          <ac:spMkLst>
            <pc:docMk/>
            <pc:sldMk cId="2213072122" sldId="341"/>
            <ac:spMk id="21" creationId="{50F23032-F0E9-4428-AD69-E50BCA3AFC16}"/>
          </ac:spMkLst>
        </pc:spChg>
        <pc:grpChg chg="add del mod">
          <ac:chgData name="Martin Chaov" userId="ab06d56f74e407a5" providerId="LiveId" clId="{3D54FEDE-C605-45DF-A92F-2139BFF5EC9B}" dt="2019-08-14T11:14:30.242" v="5864" actId="478"/>
          <ac:grpSpMkLst>
            <pc:docMk/>
            <pc:sldMk cId="2213072122" sldId="341"/>
            <ac:grpSpMk id="3" creationId="{F2857664-981A-4039-AB21-702B75A66AD2}"/>
          </ac:grpSpMkLst>
        </pc:grpChg>
        <pc:grpChg chg="add mod">
          <ac:chgData name="Martin Chaov" userId="ab06d56f74e407a5" providerId="LiveId" clId="{3D54FEDE-C605-45DF-A92F-2139BFF5EC9B}" dt="2019-08-14T11:14:36.147" v="5865" actId="12789"/>
          <ac:grpSpMkLst>
            <pc:docMk/>
            <pc:sldMk cId="2213072122" sldId="341"/>
            <ac:grpSpMk id="22" creationId="{03CCA6AC-CF9A-4E49-861A-EB0CB81E37A0}"/>
          </ac:grpSpMkLst>
        </pc:grpChg>
        <pc:picChg chg="del">
          <ac:chgData name="Martin Chaov" userId="ab06d56f74e407a5" providerId="LiveId" clId="{3D54FEDE-C605-45DF-A92F-2139BFF5EC9B}" dt="2019-08-13T06:08:57.492" v="3305" actId="478"/>
          <ac:picMkLst>
            <pc:docMk/>
            <pc:sldMk cId="2213072122" sldId="341"/>
            <ac:picMk id="6" creationId="{A2720E2E-F1C4-4DAD-BC6A-A212812B6353}"/>
          </ac:picMkLst>
        </pc:picChg>
      </pc:sldChg>
      <pc:sldChg chg="addSp delSp modSp add modTransition setBg modNotesTx">
        <pc:chgData name="Martin Chaov" userId="ab06d56f74e407a5" providerId="LiveId" clId="{3D54FEDE-C605-45DF-A92F-2139BFF5EC9B}" dt="2019-08-14T11:14:53.635" v="5867"/>
        <pc:sldMkLst>
          <pc:docMk/>
          <pc:sldMk cId="3429687358" sldId="342"/>
        </pc:sldMkLst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3" creationId="{5B0D58F3-5A33-4535-B883-0E23A08AB6F2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4" creationId="{71D80798-A79A-4102-8944-6186A9A31E03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5" creationId="{E2B30991-19DA-4A46-84DC-099B467D8213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6" creationId="{A590EA71-A89B-4731-BAB6-A358F0932D90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7" creationId="{3ECAA2AF-2C5A-4AE2-A221-A2D22FB4242B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8" creationId="{70100011-4043-4B25-B441-D03F13321EDC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19" creationId="{034E52C1-1C08-47C9-81F9-9C42548EC967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20" creationId="{3DBD33BE-9943-48B2-A803-B14ED5B53F2F}"/>
          </ac:spMkLst>
        </pc:spChg>
        <pc:spChg chg="mod topLvl">
          <ac:chgData name="Martin Chaov" userId="ab06d56f74e407a5" providerId="LiveId" clId="{3D54FEDE-C605-45DF-A92F-2139BFF5EC9B}" dt="2019-08-13T06:34:35.931" v="3969" actId="165"/>
          <ac:spMkLst>
            <pc:docMk/>
            <pc:sldMk cId="3429687358" sldId="342"/>
            <ac:spMk id="21" creationId="{50F23032-F0E9-4428-AD69-E50BCA3AFC16}"/>
          </ac:spMkLst>
        </pc:spChg>
        <pc:spChg chg="add mod">
          <ac:chgData name="Martin Chaov" userId="ab06d56f74e407a5" providerId="LiveId" clId="{3D54FEDE-C605-45DF-A92F-2139BFF5EC9B}" dt="2019-08-13T06:32:26.364" v="3935" actId="164"/>
          <ac:spMkLst>
            <pc:docMk/>
            <pc:sldMk cId="3429687358" sldId="342"/>
            <ac:spMk id="23" creationId="{5DA9D7CB-5F83-4EF4-9036-63A2FC8D5DB7}"/>
          </ac:spMkLst>
        </pc:spChg>
        <pc:spChg chg="add mod">
          <ac:chgData name="Martin Chaov" userId="ab06d56f74e407a5" providerId="LiveId" clId="{3D54FEDE-C605-45DF-A92F-2139BFF5EC9B}" dt="2019-08-13T06:32:26.364" v="3935" actId="164"/>
          <ac:spMkLst>
            <pc:docMk/>
            <pc:sldMk cId="3429687358" sldId="342"/>
            <ac:spMk id="24" creationId="{E83CF5A8-CAA6-4133-B40C-3ED5AB3CDE97}"/>
          </ac:spMkLst>
        </pc:spChg>
        <pc:spChg chg="add mod">
          <ac:chgData name="Martin Chaov" userId="ab06d56f74e407a5" providerId="LiveId" clId="{3D54FEDE-C605-45DF-A92F-2139BFF5EC9B}" dt="2019-08-13T06:32:26.364" v="3935" actId="164"/>
          <ac:spMkLst>
            <pc:docMk/>
            <pc:sldMk cId="3429687358" sldId="342"/>
            <ac:spMk id="25" creationId="{CDDE308D-BF6C-4E26-BFA8-CC5CD21F04CA}"/>
          </ac:spMkLst>
        </pc:spChg>
        <pc:grpChg chg="del">
          <ac:chgData name="Martin Chaov" userId="ab06d56f74e407a5" providerId="LiveId" clId="{3D54FEDE-C605-45DF-A92F-2139BFF5EC9B}" dt="2019-08-13T06:30:05.686" v="3923" actId="165"/>
          <ac:grpSpMkLst>
            <pc:docMk/>
            <pc:sldMk cId="3429687358" sldId="342"/>
            <ac:grpSpMk id="3" creationId="{F2857664-981A-4039-AB21-702B75A66AD2}"/>
          </ac:grpSpMkLst>
        </pc:grpChg>
        <pc:grpChg chg="add del mod">
          <ac:chgData name="Martin Chaov" userId="ab06d56f74e407a5" providerId="LiveId" clId="{3D54FEDE-C605-45DF-A92F-2139BFF5EC9B}" dt="2019-08-13T06:34:01.592" v="3961" actId="478"/>
          <ac:grpSpMkLst>
            <pc:docMk/>
            <pc:sldMk cId="3429687358" sldId="342"/>
            <ac:grpSpMk id="6" creationId="{A8E27B68-5DA7-4D23-BFED-CFB3B4F73AA0}"/>
          </ac:grpSpMkLst>
        </pc:grpChg>
        <pc:grpChg chg="del">
          <ac:chgData name="Martin Chaov" userId="ab06d56f74e407a5" providerId="LiveId" clId="{3D54FEDE-C605-45DF-A92F-2139BFF5EC9B}" dt="2019-08-13T06:29:49.301" v="3922" actId="478"/>
          <ac:grpSpMkLst>
            <pc:docMk/>
            <pc:sldMk cId="3429687358" sldId="342"/>
            <ac:grpSpMk id="22" creationId="{03CCA6AC-CF9A-4E49-861A-EB0CB81E37A0}"/>
          </ac:grpSpMkLst>
        </pc:grpChg>
        <pc:grpChg chg="add del mod">
          <ac:chgData name="Martin Chaov" userId="ab06d56f74e407a5" providerId="LiveId" clId="{3D54FEDE-C605-45DF-A92F-2139BFF5EC9B}" dt="2019-08-13T06:34:00.381" v="3960" actId="478"/>
          <ac:grpSpMkLst>
            <pc:docMk/>
            <pc:sldMk cId="3429687358" sldId="342"/>
            <ac:grpSpMk id="26" creationId="{4B84CE08-3750-4ED7-8B2B-B22A48373650}"/>
          </ac:grpSpMkLst>
        </pc:grpChg>
        <pc:grpChg chg="add del mod">
          <ac:chgData name="Martin Chaov" userId="ab06d56f74e407a5" providerId="LiveId" clId="{3D54FEDE-C605-45DF-A92F-2139BFF5EC9B}" dt="2019-08-13T06:33:59.548" v="3959" actId="478"/>
          <ac:grpSpMkLst>
            <pc:docMk/>
            <pc:sldMk cId="3429687358" sldId="342"/>
            <ac:grpSpMk id="30" creationId="{37C8665B-46BE-473C-B644-345C03051CB1}"/>
          </ac:grpSpMkLst>
        </pc:grpChg>
        <pc:grpChg chg="add mod topLvl">
          <ac:chgData name="Martin Chaov" userId="ab06d56f74e407a5" providerId="LiveId" clId="{3D54FEDE-C605-45DF-A92F-2139BFF5EC9B}" dt="2019-08-13T06:34:35.931" v="3969" actId="165"/>
          <ac:grpSpMkLst>
            <pc:docMk/>
            <pc:sldMk cId="3429687358" sldId="342"/>
            <ac:grpSpMk id="34" creationId="{84DD270D-87C6-4D44-AA9D-9308861B2586}"/>
          </ac:grpSpMkLst>
        </pc:grpChg>
        <pc:grpChg chg="add del mod">
          <ac:chgData name="Martin Chaov" userId="ab06d56f74e407a5" providerId="LiveId" clId="{3D54FEDE-C605-45DF-A92F-2139BFF5EC9B}" dt="2019-08-13T06:34:35.931" v="3969" actId="165"/>
          <ac:grpSpMkLst>
            <pc:docMk/>
            <pc:sldMk cId="3429687358" sldId="342"/>
            <ac:grpSpMk id="49" creationId="{FFF29D1B-C642-4310-A557-7092DAC90BD7}"/>
          </ac:grpSpMkLst>
        </pc:grpChg>
        <pc:cxnChg chg="add mod topLvl">
          <ac:chgData name="Martin Chaov" userId="ab06d56f74e407a5" providerId="LiveId" clId="{3D54FEDE-C605-45DF-A92F-2139BFF5EC9B}" dt="2019-08-13T06:34:35.931" v="3969" actId="165"/>
          <ac:cxnSpMkLst>
            <pc:docMk/>
            <pc:sldMk cId="3429687358" sldId="342"/>
            <ac:cxnSpMk id="39" creationId="{772DACD3-2CCC-4EBE-BE85-A9AEAA7EC2D9}"/>
          </ac:cxnSpMkLst>
        </pc:cxnChg>
        <pc:cxnChg chg="add mod topLvl">
          <ac:chgData name="Martin Chaov" userId="ab06d56f74e407a5" providerId="LiveId" clId="{3D54FEDE-C605-45DF-A92F-2139BFF5EC9B}" dt="2019-08-13T06:34:35.931" v="3969" actId="165"/>
          <ac:cxnSpMkLst>
            <pc:docMk/>
            <pc:sldMk cId="3429687358" sldId="342"/>
            <ac:cxnSpMk id="40" creationId="{525CCCF7-429D-49DB-BEC2-B9800D1B4CF3}"/>
          </ac:cxnSpMkLst>
        </pc:cxnChg>
        <pc:cxnChg chg="add mod topLvl">
          <ac:chgData name="Martin Chaov" userId="ab06d56f74e407a5" providerId="LiveId" clId="{3D54FEDE-C605-45DF-A92F-2139BFF5EC9B}" dt="2019-08-13T06:34:35.931" v="3969" actId="165"/>
          <ac:cxnSpMkLst>
            <pc:docMk/>
            <pc:sldMk cId="3429687358" sldId="342"/>
            <ac:cxnSpMk id="43" creationId="{1BAC6CB6-8E43-40CA-94A6-4DD6FC20CC51}"/>
          </ac:cxnSpMkLst>
        </pc:cxnChg>
      </pc:sldChg>
      <pc:sldChg chg="modSp add modTransition setBg modNotesTx">
        <pc:chgData name="Martin Chaov" userId="ab06d56f74e407a5" providerId="LiveId" clId="{3D54FEDE-C605-45DF-A92F-2139BFF5EC9B}" dt="2019-08-14T11:14:59.578" v="5868"/>
        <pc:sldMkLst>
          <pc:docMk/>
          <pc:sldMk cId="1088895269" sldId="343"/>
        </pc:sldMkLst>
        <pc:spChg chg="mod">
          <ac:chgData name="Martin Chaov" userId="ab06d56f74e407a5" providerId="LiveId" clId="{3D54FEDE-C605-45DF-A92F-2139BFF5EC9B}" dt="2019-08-13T06:34:49.121" v="3976" actId="207"/>
          <ac:spMkLst>
            <pc:docMk/>
            <pc:sldMk cId="1088895269" sldId="343"/>
            <ac:spMk id="17" creationId="{3ECAA2AF-2C5A-4AE2-A221-A2D22FB4242B}"/>
          </ac:spMkLst>
        </pc:spChg>
      </pc:sldChg>
      <pc:sldChg chg="modSp add modTransition setBg modNotesTx">
        <pc:chgData name="Martin Chaov" userId="ab06d56f74e407a5" providerId="LiveId" clId="{3D54FEDE-C605-45DF-A92F-2139BFF5EC9B}" dt="2019-08-14T11:15:02.917" v="5869"/>
        <pc:sldMkLst>
          <pc:docMk/>
          <pc:sldMk cId="2762899910" sldId="344"/>
        </pc:sldMkLst>
        <pc:spChg chg="mod">
          <ac:chgData name="Martin Chaov" userId="ab06d56f74e407a5" providerId="LiveId" clId="{3D54FEDE-C605-45DF-A92F-2139BFF5EC9B}" dt="2019-08-13T06:35:21.247" v="3981" actId="207"/>
          <ac:spMkLst>
            <pc:docMk/>
            <pc:sldMk cId="2762899910" sldId="344"/>
            <ac:spMk id="16" creationId="{A590EA71-A89B-4731-BAB6-A358F0932D90}"/>
          </ac:spMkLst>
        </pc:spChg>
        <pc:spChg chg="mod">
          <ac:chgData name="Martin Chaov" userId="ab06d56f74e407a5" providerId="LiveId" clId="{3D54FEDE-C605-45DF-A92F-2139BFF5EC9B}" dt="2019-08-13T06:35:21.247" v="3981" actId="207"/>
          <ac:spMkLst>
            <pc:docMk/>
            <pc:sldMk cId="2762899910" sldId="344"/>
            <ac:spMk id="17" creationId="{3ECAA2AF-2C5A-4AE2-A221-A2D22FB4242B}"/>
          </ac:spMkLst>
        </pc:spChg>
        <pc:spChg chg="mod">
          <ac:chgData name="Martin Chaov" userId="ab06d56f74e407a5" providerId="LiveId" clId="{3D54FEDE-C605-45DF-A92F-2139BFF5EC9B}" dt="2019-08-13T06:35:21.247" v="3981" actId="207"/>
          <ac:spMkLst>
            <pc:docMk/>
            <pc:sldMk cId="2762899910" sldId="344"/>
            <ac:spMk id="18" creationId="{70100011-4043-4B25-B441-D03F13321EDC}"/>
          </ac:spMkLst>
        </pc:spChg>
        <pc:spChg chg="mod">
          <ac:chgData name="Martin Chaov" userId="ab06d56f74e407a5" providerId="LiveId" clId="{3D54FEDE-C605-45DF-A92F-2139BFF5EC9B}" dt="2019-08-13T06:35:06.372" v="3979" actId="692"/>
          <ac:spMkLst>
            <pc:docMk/>
            <pc:sldMk cId="2762899910" sldId="344"/>
            <ac:spMk id="35" creationId="{52B03B39-6B37-4567-BB48-3AD784B5C3D6}"/>
          </ac:spMkLst>
        </pc:spChg>
        <pc:spChg chg="mod">
          <ac:chgData name="Martin Chaov" userId="ab06d56f74e407a5" providerId="LiveId" clId="{3D54FEDE-C605-45DF-A92F-2139BFF5EC9B}" dt="2019-08-13T06:35:06.372" v="3979" actId="692"/>
          <ac:spMkLst>
            <pc:docMk/>
            <pc:sldMk cId="2762899910" sldId="344"/>
            <ac:spMk id="36" creationId="{C521FDB0-CCC6-42F7-AABC-364E67F13F76}"/>
          </ac:spMkLst>
        </pc:spChg>
        <pc:spChg chg="mod">
          <ac:chgData name="Martin Chaov" userId="ab06d56f74e407a5" providerId="LiveId" clId="{3D54FEDE-C605-45DF-A92F-2139BFF5EC9B}" dt="2019-08-13T06:35:06.372" v="3979" actId="692"/>
          <ac:spMkLst>
            <pc:docMk/>
            <pc:sldMk cId="2762899910" sldId="344"/>
            <ac:spMk id="37" creationId="{D708B2F7-75B1-404A-A3B6-8FD0B20B8695}"/>
          </ac:spMkLst>
        </pc:spChg>
        <pc:grpChg chg="mod">
          <ac:chgData name="Martin Chaov" userId="ab06d56f74e407a5" providerId="LiveId" clId="{3D54FEDE-C605-45DF-A92F-2139BFF5EC9B}" dt="2019-08-13T06:35:30.598" v="3983" actId="207"/>
          <ac:grpSpMkLst>
            <pc:docMk/>
            <pc:sldMk cId="2762899910" sldId="344"/>
            <ac:grpSpMk id="34" creationId="{84DD270D-87C6-4D44-AA9D-9308861B2586}"/>
          </ac:grpSpMkLst>
        </pc:grpChg>
        <pc:cxnChg chg="mod">
          <ac:chgData name="Martin Chaov" userId="ab06d56f74e407a5" providerId="LiveId" clId="{3D54FEDE-C605-45DF-A92F-2139BFF5EC9B}" dt="2019-08-13T06:35:12.346" v="3980" actId="692"/>
          <ac:cxnSpMkLst>
            <pc:docMk/>
            <pc:sldMk cId="2762899910" sldId="344"/>
            <ac:cxnSpMk id="39" creationId="{772DACD3-2CCC-4EBE-BE85-A9AEAA7EC2D9}"/>
          </ac:cxnSpMkLst>
        </pc:cxnChg>
      </pc:sldChg>
      <pc:sldChg chg="addSp delSp modSp add mod modTransition setBg modAnim modNotesTx">
        <pc:chgData name="Martin Chaov" userId="ab06d56f74e407a5" providerId="LiveId" clId="{3D54FEDE-C605-45DF-A92F-2139BFF5EC9B}" dt="2019-08-14T10:17:09.832" v="5274" actId="20577"/>
        <pc:sldMkLst>
          <pc:docMk/>
          <pc:sldMk cId="2984612516" sldId="345"/>
        </pc:sldMkLst>
        <pc:spChg chg="mod ord">
          <ac:chgData name="Martin Chaov" userId="ab06d56f74e407a5" providerId="LiveId" clId="{3D54FEDE-C605-45DF-A92F-2139BFF5EC9B}" dt="2019-08-13T11:22:04.430" v="4398" actId="1037"/>
          <ac:spMkLst>
            <pc:docMk/>
            <pc:sldMk cId="2984612516" sldId="345"/>
            <ac:spMk id="2" creationId="{C01DCD98-7C1A-4001-B8C9-A8CC17B171D3}"/>
          </ac:spMkLst>
        </pc:spChg>
        <pc:spChg chg="add mod">
          <ac:chgData name="Martin Chaov" userId="ab06d56f74e407a5" providerId="LiveId" clId="{3D54FEDE-C605-45DF-A92F-2139BFF5EC9B}" dt="2019-08-14T10:10:35.985" v="5199" actId="1076"/>
          <ac:spMkLst>
            <pc:docMk/>
            <pc:sldMk cId="2984612516" sldId="345"/>
            <ac:spMk id="3" creationId="{DADB2B70-F764-43CF-8833-B4482BC91ACE}"/>
          </ac:spMkLst>
        </pc:spChg>
        <pc:spChg chg="del mod">
          <ac:chgData name="Martin Chaov" userId="ab06d56f74e407a5" providerId="LiveId" clId="{3D54FEDE-C605-45DF-A92F-2139BFF5EC9B}" dt="2019-08-13T11:20:17.118" v="4342" actId="478"/>
          <ac:spMkLst>
            <pc:docMk/>
            <pc:sldMk cId="2984612516" sldId="345"/>
            <ac:spMk id="3" creationId="{E52B8CFF-F1D5-4A90-A171-145A52B35463}"/>
          </ac:spMkLst>
        </pc:spChg>
        <pc:spChg chg="add del mod">
          <ac:chgData name="Martin Chaov" userId="ab06d56f74e407a5" providerId="LiveId" clId="{3D54FEDE-C605-45DF-A92F-2139BFF5EC9B}" dt="2019-08-13T11:20:58.238" v="4361" actId="478"/>
          <ac:spMkLst>
            <pc:docMk/>
            <pc:sldMk cId="2984612516" sldId="345"/>
            <ac:spMk id="4" creationId="{1E370387-F861-4055-9064-A9028EAB0316}"/>
          </ac:spMkLst>
        </pc:spChg>
        <pc:picChg chg="add mod">
          <ac:chgData name="Martin Chaov" userId="ab06d56f74e407a5" providerId="LiveId" clId="{3D54FEDE-C605-45DF-A92F-2139BFF5EC9B}" dt="2019-08-13T11:22:00.750" v="4384" actId="1037"/>
          <ac:picMkLst>
            <pc:docMk/>
            <pc:sldMk cId="2984612516" sldId="345"/>
            <ac:picMk id="1026" creationId="{2C93D84C-D958-42FC-AD17-A5E32795F943}"/>
          </ac:picMkLst>
        </pc:picChg>
      </pc:sldChg>
      <pc:sldChg chg="addSp delSp modSp add mod modTransition setBg">
        <pc:chgData name="Martin Chaov" userId="ab06d56f74e407a5" providerId="LiveId" clId="{3D54FEDE-C605-45DF-A92F-2139BFF5EC9B}" dt="2019-08-14T11:17:24.621" v="5895"/>
        <pc:sldMkLst>
          <pc:docMk/>
          <pc:sldMk cId="3792747849" sldId="346"/>
        </pc:sldMkLst>
        <pc:spChg chg="del">
          <ac:chgData name="Martin Chaov" userId="ab06d56f74e407a5" providerId="LiveId" clId="{3D54FEDE-C605-45DF-A92F-2139BFF5EC9B}" dt="2019-08-14T08:43:09.396" v="5057"/>
          <ac:spMkLst>
            <pc:docMk/>
            <pc:sldMk cId="3792747849" sldId="346"/>
            <ac:spMk id="2" creationId="{62CA9ED8-40E9-4190-800F-8AD2B4BDF16C}"/>
          </ac:spMkLst>
        </pc:spChg>
        <pc:spChg chg="del">
          <ac:chgData name="Martin Chaov" userId="ab06d56f74e407a5" providerId="LiveId" clId="{3D54FEDE-C605-45DF-A92F-2139BFF5EC9B}" dt="2019-08-14T08:43:09.396" v="5057"/>
          <ac:spMkLst>
            <pc:docMk/>
            <pc:sldMk cId="3792747849" sldId="346"/>
            <ac:spMk id="3" creationId="{4658C022-E38F-4A4E-82BD-DA7E4092CFE9}"/>
          </ac:spMkLst>
        </pc:spChg>
        <pc:spChg chg="add mod">
          <ac:chgData name="Martin Chaov" userId="ab06d56f74e407a5" providerId="LiveId" clId="{3D54FEDE-C605-45DF-A92F-2139BFF5EC9B}" dt="2019-08-14T08:45:00.832" v="5064" actId="113"/>
          <ac:spMkLst>
            <pc:docMk/>
            <pc:sldMk cId="3792747849" sldId="346"/>
            <ac:spMk id="4" creationId="{307742E3-E4F6-493C-BFF1-EEBA9BC83976}"/>
          </ac:spMkLst>
        </pc:spChg>
        <pc:spChg chg="add mod">
          <ac:chgData name="Martin Chaov" userId="ab06d56f74e407a5" providerId="LiveId" clId="{3D54FEDE-C605-45DF-A92F-2139BFF5EC9B}" dt="2019-08-14T08:43:49.238" v="5061" actId="26606"/>
          <ac:spMkLst>
            <pc:docMk/>
            <pc:sldMk cId="3792747849" sldId="346"/>
            <ac:spMk id="5" creationId="{5EF02D7B-B554-493D-A52B-A36FFE9000BB}"/>
          </ac:spMkLst>
        </pc:spChg>
        <pc:spChg chg="add">
          <ac:chgData name="Martin Chaov" userId="ab06d56f74e407a5" providerId="LiveId" clId="{3D54FEDE-C605-45DF-A92F-2139BFF5EC9B}" dt="2019-08-14T08:43:49.238" v="5061" actId="26606"/>
          <ac:spMkLst>
            <pc:docMk/>
            <pc:sldMk cId="3792747849" sldId="346"/>
            <ac:spMk id="71" creationId="{B9951BD9-0868-4CDB-ACD6-9C4209B5E412}"/>
          </ac:spMkLst>
        </pc:spChg>
        <pc:picChg chg="add mod ord">
          <ac:chgData name="Martin Chaov" userId="ab06d56f74e407a5" providerId="LiveId" clId="{3D54FEDE-C605-45DF-A92F-2139BFF5EC9B}" dt="2019-08-14T08:43:49.238" v="5061" actId="26606"/>
          <ac:picMkLst>
            <pc:docMk/>
            <pc:sldMk cId="3792747849" sldId="346"/>
            <ac:picMk id="2050" creationId="{4A096E9D-86BC-47E4-AD5C-2EA24DAF5C0A}"/>
          </ac:picMkLst>
        </pc:picChg>
      </pc:sldChg>
      <pc:sldChg chg="addSp delSp modSp add modTransition modAnim modNotesTx">
        <pc:chgData name="Martin Chaov" userId="ab06d56f74e407a5" providerId="LiveId" clId="{3D54FEDE-C605-45DF-A92F-2139BFF5EC9B}" dt="2019-08-14T10:23:30.047" v="5447" actId="20577"/>
        <pc:sldMkLst>
          <pc:docMk/>
          <pc:sldMk cId="4223194752" sldId="347"/>
        </pc:sldMkLst>
        <pc:spChg chg="del">
          <ac:chgData name="Martin Chaov" userId="ab06d56f74e407a5" providerId="LiveId" clId="{3D54FEDE-C605-45DF-A92F-2139BFF5EC9B}" dt="2019-08-14T10:13:26.457" v="5204"/>
          <ac:spMkLst>
            <pc:docMk/>
            <pc:sldMk cId="4223194752" sldId="347"/>
            <ac:spMk id="2" creationId="{53D71F69-B9D7-4E89-869B-51187BE68610}"/>
          </ac:spMkLst>
        </pc:spChg>
        <pc:spChg chg="del">
          <ac:chgData name="Martin Chaov" userId="ab06d56f74e407a5" providerId="LiveId" clId="{3D54FEDE-C605-45DF-A92F-2139BFF5EC9B}" dt="2019-08-14T10:13:26.457" v="5204"/>
          <ac:spMkLst>
            <pc:docMk/>
            <pc:sldMk cId="4223194752" sldId="347"/>
            <ac:spMk id="3" creationId="{04B652B4-A2AB-4B4A-A1A6-6B406460FCFB}"/>
          </ac:spMkLst>
        </pc:spChg>
        <pc:spChg chg="add mod topLvl">
          <ac:chgData name="Martin Chaov" userId="ab06d56f74e407a5" providerId="LiveId" clId="{3D54FEDE-C605-45DF-A92F-2139BFF5EC9B}" dt="2019-08-14T10:20:57.003" v="5364" actId="20577"/>
          <ac:spMkLst>
            <pc:docMk/>
            <pc:sldMk cId="4223194752" sldId="347"/>
            <ac:spMk id="9" creationId="{8AFA3B32-FB34-4A92-A18A-036EADB00239}"/>
          </ac:spMkLst>
        </pc:spChg>
        <pc:spChg chg="add mod topLvl">
          <ac:chgData name="Martin Chaov" userId="ab06d56f74e407a5" providerId="LiveId" clId="{3D54FEDE-C605-45DF-A92F-2139BFF5EC9B}" dt="2019-08-14T10:20:59.670" v="5368" actId="20577"/>
          <ac:spMkLst>
            <pc:docMk/>
            <pc:sldMk cId="4223194752" sldId="347"/>
            <ac:spMk id="10" creationId="{EE95FB16-CB45-4860-AB7E-E0D3C9E787D8}"/>
          </ac:spMkLst>
        </pc:spChg>
        <pc:spChg chg="add mod topLvl">
          <ac:chgData name="Martin Chaov" userId="ab06d56f74e407a5" providerId="LiveId" clId="{3D54FEDE-C605-45DF-A92F-2139BFF5EC9B}" dt="2019-08-14T10:21:15.773" v="5389" actId="20577"/>
          <ac:spMkLst>
            <pc:docMk/>
            <pc:sldMk cId="4223194752" sldId="347"/>
            <ac:spMk id="11" creationId="{AFEC662C-D189-4B53-AF87-7540E69E31E3}"/>
          </ac:spMkLst>
        </pc:spChg>
        <pc:spChg chg="add mod topLvl">
          <ac:chgData name="Martin Chaov" userId="ab06d56f74e407a5" providerId="LiveId" clId="{3D54FEDE-C605-45DF-A92F-2139BFF5EC9B}" dt="2019-08-14T10:21:10.568" v="5383" actId="1076"/>
          <ac:spMkLst>
            <pc:docMk/>
            <pc:sldMk cId="4223194752" sldId="347"/>
            <ac:spMk id="12" creationId="{EDB7180B-5632-4B2B-BA4C-73DE9B35A798}"/>
          </ac:spMkLst>
        </pc:spChg>
        <pc:spChg chg="add mod topLvl">
          <ac:chgData name="Martin Chaov" userId="ab06d56f74e407a5" providerId="LiveId" clId="{3D54FEDE-C605-45DF-A92F-2139BFF5EC9B}" dt="2019-08-14T10:21:04.111" v="5376" actId="20577"/>
          <ac:spMkLst>
            <pc:docMk/>
            <pc:sldMk cId="4223194752" sldId="347"/>
            <ac:spMk id="13" creationId="{94AF600A-05C6-4150-B7E2-A49A7754AA6A}"/>
          </ac:spMkLst>
        </pc:spChg>
        <pc:spChg chg="add mod topLvl">
          <ac:chgData name="Martin Chaov" userId="ab06d56f74e407a5" providerId="LiveId" clId="{3D54FEDE-C605-45DF-A92F-2139BFF5EC9B}" dt="2019-08-14T10:21:20.536" v="5394" actId="20577"/>
          <ac:spMkLst>
            <pc:docMk/>
            <pc:sldMk cId="4223194752" sldId="347"/>
            <ac:spMk id="14" creationId="{5AD0336F-EA5C-44E4-B04E-6F730DCC3449}"/>
          </ac:spMkLst>
        </pc:spChg>
        <pc:spChg chg="add mod">
          <ac:chgData name="Martin Chaov" userId="ab06d56f74e407a5" providerId="LiveId" clId="{3D54FEDE-C605-45DF-A92F-2139BFF5EC9B}" dt="2019-08-14T10:20:52.541" v="5359" actId="20577"/>
          <ac:spMkLst>
            <pc:docMk/>
            <pc:sldMk cId="4223194752" sldId="347"/>
            <ac:spMk id="16" creationId="{5BF5D23C-3AD5-4AA2-BA77-EA76510F93DF}"/>
          </ac:spMkLst>
        </pc:spChg>
        <pc:grpChg chg="add del mod">
          <ac:chgData name="Martin Chaov" userId="ab06d56f74e407a5" providerId="LiveId" clId="{3D54FEDE-C605-45DF-A92F-2139BFF5EC9B}" dt="2019-08-14T10:18:03.314" v="5278" actId="165"/>
          <ac:grpSpMkLst>
            <pc:docMk/>
            <pc:sldMk cId="4223194752" sldId="347"/>
            <ac:grpSpMk id="15" creationId="{1393AC5C-413A-43E1-98FB-AE94CBE553C4}"/>
          </ac:grpSpMkLst>
        </pc:grpChg>
        <pc:graphicFrameChg chg="add del mod">
          <ac:chgData name="Martin Chaov" userId="ab06d56f74e407a5" providerId="LiveId" clId="{3D54FEDE-C605-45DF-A92F-2139BFF5EC9B}" dt="2019-08-14T10:14:17.105" v="5209" actId="478"/>
          <ac:graphicFrameMkLst>
            <pc:docMk/>
            <pc:sldMk cId="4223194752" sldId="347"/>
            <ac:graphicFrameMk id="4" creationId="{9EF2739B-0896-4251-9EA5-69202D3D2BB1}"/>
          </ac:graphicFrameMkLst>
        </pc:graphicFrameChg>
        <pc:graphicFrameChg chg="add del mod">
          <ac:chgData name="Martin Chaov" userId="ab06d56f74e407a5" providerId="LiveId" clId="{3D54FEDE-C605-45DF-A92F-2139BFF5EC9B}" dt="2019-08-14T10:14:26.458" v="5212" actId="478"/>
          <ac:graphicFrameMkLst>
            <pc:docMk/>
            <pc:sldMk cId="4223194752" sldId="347"/>
            <ac:graphicFrameMk id="5" creationId="{64265D5E-FCC0-4F99-8188-4DBB21D703FC}"/>
          </ac:graphicFrameMkLst>
        </pc:graphicFrameChg>
        <pc:graphicFrameChg chg="add del mod">
          <ac:chgData name="Martin Chaov" userId="ab06d56f74e407a5" providerId="LiveId" clId="{3D54FEDE-C605-45DF-A92F-2139BFF5EC9B}" dt="2019-08-14T10:14:36.102" v="5215" actId="478"/>
          <ac:graphicFrameMkLst>
            <pc:docMk/>
            <pc:sldMk cId="4223194752" sldId="347"/>
            <ac:graphicFrameMk id="6" creationId="{DFC50FF1-FAF7-4F71-99D7-8BB5F051D86C}"/>
          </ac:graphicFrameMkLst>
        </pc:graphicFrameChg>
        <pc:picChg chg="add mod topLvl">
          <ac:chgData name="Martin Chaov" userId="ab06d56f74e407a5" providerId="LiveId" clId="{3D54FEDE-C605-45DF-A92F-2139BFF5EC9B}" dt="2019-08-14T10:18:03.314" v="5278" actId="165"/>
          <ac:picMkLst>
            <pc:docMk/>
            <pc:sldMk cId="4223194752" sldId="347"/>
            <ac:picMk id="8" creationId="{D5823FF6-E94F-4E73-B83A-F7C6B88D59E8}"/>
          </ac:picMkLst>
        </pc:picChg>
      </pc:sldChg>
      <pc:sldChg chg="addSp modSp add modTransition modAnim modNotesTx">
        <pc:chgData name="Martin Chaov" userId="ab06d56f74e407a5" providerId="LiveId" clId="{3D54FEDE-C605-45DF-A92F-2139BFF5EC9B}" dt="2019-08-14T10:35:35.841" v="5563"/>
        <pc:sldMkLst>
          <pc:docMk/>
          <pc:sldMk cId="1247392980" sldId="348"/>
        </pc:sldMkLst>
        <pc:spChg chg="mod">
          <ac:chgData name="Martin Chaov" userId="ab06d56f74e407a5" providerId="LiveId" clId="{3D54FEDE-C605-45DF-A92F-2139BFF5EC9B}" dt="2019-08-14T10:21:44.017" v="5406" actId="20577"/>
          <ac:spMkLst>
            <pc:docMk/>
            <pc:sldMk cId="1247392980" sldId="348"/>
            <ac:spMk id="12" creationId="{EDB7180B-5632-4B2B-BA4C-73DE9B35A798}"/>
          </ac:spMkLst>
        </pc:spChg>
        <pc:picChg chg="add mod">
          <ac:chgData name="Martin Chaov" userId="ab06d56f74e407a5" providerId="LiveId" clId="{3D54FEDE-C605-45DF-A92F-2139BFF5EC9B}" dt="2019-08-14T10:35:12.209" v="5562"/>
          <ac:picMkLst>
            <pc:docMk/>
            <pc:sldMk cId="1247392980" sldId="348"/>
            <ac:picMk id="3" creationId="{52CC6E93-26E8-4FD6-A8C2-4C8214C7B811}"/>
          </ac:picMkLst>
        </pc:picChg>
      </pc:sldChg>
      <pc:sldChg chg="modSp add ord setBg modNotesTx">
        <pc:chgData name="Martin Chaov" userId="ab06d56f74e407a5" providerId="LiveId" clId="{3D54FEDE-C605-45DF-A92F-2139BFF5EC9B}" dt="2019-08-14T10:50:43.407" v="5781" actId="20577"/>
        <pc:sldMkLst>
          <pc:docMk/>
          <pc:sldMk cId="4088625788" sldId="349"/>
        </pc:sldMkLst>
        <pc:spChg chg="mod">
          <ac:chgData name="Martin Chaov" userId="ab06d56f74e407a5" providerId="LiveId" clId="{3D54FEDE-C605-45DF-A92F-2139BFF5EC9B}" dt="2019-08-14T10:50:23.483" v="5742" actId="12789"/>
          <ac:spMkLst>
            <pc:docMk/>
            <pc:sldMk cId="4088625788" sldId="349"/>
            <ac:spMk id="5" creationId="{2242C5F4-88B8-40AB-A159-37B9B8A9B797}"/>
          </ac:spMkLst>
        </pc:spChg>
      </pc:sldChg>
      <pc:sldChg chg="add modTransition setBg">
        <pc:chgData name="Martin Chaov" userId="ab06d56f74e407a5" providerId="LiveId" clId="{3D54FEDE-C605-45DF-A92F-2139BFF5EC9B}" dt="2019-08-14T11:14:42.918" v="5866"/>
        <pc:sldMkLst>
          <pc:docMk/>
          <pc:sldMk cId="2982017873" sldId="350"/>
        </pc:sldMkLst>
      </pc:sldChg>
      <pc:sldChg chg="delSp modSp add del ord setBg modAnim delDesignElem">
        <pc:chgData name="Martin Chaov" userId="ab06d56f74e407a5" providerId="LiveId" clId="{3D54FEDE-C605-45DF-A92F-2139BFF5EC9B}" dt="2019-08-14T11:12:17.034" v="5837" actId="2696"/>
        <pc:sldMkLst>
          <pc:docMk/>
          <pc:sldMk cId="4036189384" sldId="350"/>
        </pc:sldMkLst>
        <pc:spChg chg="mod">
          <ac:chgData name="Martin Chaov" userId="ab06d56f74e407a5" providerId="LiveId" clId="{3D54FEDE-C605-45DF-A92F-2139BFF5EC9B}" dt="2019-08-14T11:11:48.508" v="5833" actId="1076"/>
          <ac:spMkLst>
            <pc:docMk/>
            <pc:sldMk cId="4036189384" sldId="350"/>
            <ac:spMk id="2" creationId="{51DD635D-62A8-42CF-8F98-7BFCBD536D03}"/>
          </ac:spMkLst>
        </pc:spChg>
        <pc:spChg chg="mod">
          <ac:chgData name="Martin Chaov" userId="ab06d56f74e407a5" providerId="LiveId" clId="{3D54FEDE-C605-45DF-A92F-2139BFF5EC9B}" dt="2019-08-14T11:11:48.508" v="5833" actId="1076"/>
          <ac:spMkLst>
            <pc:docMk/>
            <pc:sldMk cId="4036189384" sldId="350"/>
            <ac:spMk id="3" creationId="{C29C59B2-1214-4B0C-A0C8-CCA24434760E}"/>
          </ac:spMkLst>
        </pc:spChg>
        <pc:spChg chg="del">
          <ac:chgData name="Martin Chaov" userId="ab06d56f74e407a5" providerId="LiveId" clId="{3D54FEDE-C605-45DF-A92F-2139BFF5EC9B}" dt="2019-08-14T11:11:23.911" v="5829"/>
          <ac:spMkLst>
            <pc:docMk/>
            <pc:sldMk cId="4036189384" sldId="350"/>
            <ac:spMk id="71" creationId="{D227D8FB-85E6-4F0E-9F9E-A85A9E7DC282}"/>
          </ac:spMkLst>
        </pc:spChg>
        <pc:spChg chg="del">
          <ac:chgData name="Martin Chaov" userId="ab06d56f74e407a5" providerId="LiveId" clId="{3D54FEDE-C605-45DF-A92F-2139BFF5EC9B}" dt="2019-08-14T11:11:23.911" v="5829"/>
          <ac:spMkLst>
            <pc:docMk/>
            <pc:sldMk cId="4036189384" sldId="350"/>
            <ac:spMk id="73" creationId="{45991BFE-2E28-42F0-ABB2-4AA495629B22}"/>
          </ac:spMkLst>
        </pc:spChg>
        <pc:picChg chg="del">
          <ac:chgData name="Martin Chaov" userId="ab06d56f74e407a5" providerId="LiveId" clId="{3D54FEDE-C605-45DF-A92F-2139BFF5EC9B}" dt="2019-08-14T11:11:41.234" v="5832" actId="478"/>
          <ac:picMkLst>
            <pc:docMk/>
            <pc:sldMk cId="4036189384" sldId="350"/>
            <ac:picMk id="1028" creationId="{AE85E91F-DCB1-4E25-BBF3-7EC384A693F5}"/>
          </ac:picMkLst>
        </pc:picChg>
      </pc:sldChg>
      <pc:sldChg chg="modSp add modTransition modAnim modNotesTx">
        <pc:chgData name="Martin Chaov" userId="ab06d56f74e407a5" providerId="LiveId" clId="{3D54FEDE-C605-45DF-A92F-2139BFF5EC9B}" dt="2019-08-14T11:21:03.977" v="6069"/>
        <pc:sldMkLst>
          <pc:docMk/>
          <pc:sldMk cId="3619649409" sldId="351"/>
        </pc:sldMkLst>
        <pc:spChg chg="mod">
          <ac:chgData name="Martin Chaov" userId="ab06d56f74e407a5" providerId="LiveId" clId="{3D54FEDE-C605-45DF-A92F-2139BFF5EC9B}" dt="2019-08-14T11:20:20.282" v="6042" actId="20577"/>
          <ac:spMkLst>
            <pc:docMk/>
            <pc:sldMk cId="3619649409" sldId="351"/>
            <ac:spMk id="2" creationId="{E54D29B9-724A-4ADA-9102-019BEE788E46}"/>
          </ac:spMkLst>
        </pc:spChg>
        <pc:spChg chg="mod">
          <ac:chgData name="Martin Chaov" userId="ab06d56f74e407a5" providerId="LiveId" clId="{3D54FEDE-C605-45DF-A92F-2139BFF5EC9B}" dt="2019-08-14T11:20:42.307" v="6059" actId="20577"/>
          <ac:spMkLst>
            <pc:docMk/>
            <pc:sldMk cId="3619649409" sldId="351"/>
            <ac:spMk id="3" creationId="{792FFDDB-7989-4B27-9549-814652CA8E6F}"/>
          </ac:spMkLst>
        </pc:spChg>
      </pc:sldChg>
    </pc:docChg>
  </pc:docChgLst>
  <pc:docChgLst>
    <pc:chgData name="Martin Chaov" userId="ab06d56f74e407a5" providerId="LiveId" clId="{D3D3F66B-09AA-4831-89B8-306134736EE2}"/>
    <pc:docChg chg="custSel modSld">
      <pc:chgData name="Martin Chaov" userId="ab06d56f74e407a5" providerId="LiveId" clId="{D3D3F66B-09AA-4831-89B8-306134736EE2}" dt="2019-08-14T11:38:04.719" v="1" actId="33524"/>
      <pc:docMkLst>
        <pc:docMk/>
      </pc:docMkLst>
      <pc:sldChg chg="modSp">
        <pc:chgData name="Martin Chaov" userId="ab06d56f74e407a5" providerId="LiveId" clId="{D3D3F66B-09AA-4831-89B8-306134736EE2}" dt="2019-08-14T11:38:04.719" v="1" actId="33524"/>
        <pc:sldMkLst>
          <pc:docMk/>
          <pc:sldMk cId="1243131123" sldId="305"/>
        </pc:sldMkLst>
        <pc:spChg chg="mod">
          <ac:chgData name="Martin Chaov" userId="ab06d56f74e407a5" providerId="LiveId" clId="{D3D3F66B-09AA-4831-89B8-306134736EE2}" dt="2019-08-14T11:38:04.719" v="1" actId="33524"/>
          <ac:spMkLst>
            <pc:docMk/>
            <pc:sldMk cId="1243131123" sldId="305"/>
            <ac:spMk id="3" creationId="{E2299D96-16BF-450B-BF02-B3CE777D80B8}"/>
          </ac:spMkLst>
        </pc:spChg>
      </pc:sldChg>
      <pc:sldChg chg="modNotesTx">
        <pc:chgData name="Martin Chaov" userId="ab06d56f74e407a5" providerId="LiveId" clId="{D3D3F66B-09AA-4831-89B8-306134736EE2}" dt="2019-08-14T11:35:24.975" v="0" actId="33524"/>
        <pc:sldMkLst>
          <pc:docMk/>
          <pc:sldMk cId="1884543555" sldId="317"/>
        </pc:sldMkLst>
      </pc:sldChg>
    </pc:docChg>
  </pc:docChgLst>
  <pc:docChgLst>
    <pc:chgData name="Martin Chaov" userId="ab06d56f74e407a5" providerId="LiveId" clId="{6BD1F71A-6045-42BC-A516-F47E339CFC3C}"/>
  </pc:docChgLst>
  <pc:docChgLst>
    <pc:chgData name="Martin Chaov" userId="ab06d56f74e407a5" providerId="LiveId" clId="{DC5D2032-C957-4C67-982D-91D210BBD197}"/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371272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436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706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309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59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375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91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236633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344162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939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9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321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35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99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9619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4571645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381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378433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45552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869774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32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9279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839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2589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83924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6683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816471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9576819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19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76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30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93212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601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2283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292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87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04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70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758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144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9925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45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7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31381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929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07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85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14-Aug-19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3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bg-BG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Функционално програмиране</a:t>
            </a:r>
            <a:endParaRPr lang="en-US" b="1" dirty="0">
              <a:solidFill>
                <a:schemeClr val="bg1"/>
              </a:solidFill>
              <a:latin typeface="Helvetica LT CondensedBlack" panose="02000A0605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bg-BG" i="1" dirty="0">
                <a:solidFill>
                  <a:schemeClr val="bg1"/>
                </a:solidFill>
              </a:rPr>
              <a:t>Мартин Чаов</a:t>
            </a: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905AA-C00D-4548-BF23-6048F07CF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</p:spPr>
        <p:txBody>
          <a:bodyPr/>
          <a:lstStyle/>
          <a:p>
            <a:r>
              <a:rPr lang="en-US"/>
              <a:t>Machine code | Modular programming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54980-785E-4304-B7C3-A5CC7477D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 code</a:t>
            </a:r>
          </a:p>
          <a:p>
            <a:r>
              <a:rPr lang="en-US" dirty="0" err="1"/>
              <a:t>GoTo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03591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php.net/manual/en/images/0baa1b9fae6aec55bbb73037f3016001-xkcd-goto.png">
            <a:extLst>
              <a:ext uri="{FF2B5EF4-FFF2-40B4-BE49-F238E27FC236}">
                <a16:creationId xmlns:a16="http://schemas.microsoft.com/office/drawing/2014/main" id="{42F4DB78-879D-4A2F-8B8B-995B4AC5B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099" y="2785731"/>
            <a:ext cx="22617802" cy="616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212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hackernoon.com/hn-images/1*hy8GOZUdkt4V9pI0t8LXvg.png">
            <a:extLst>
              <a:ext uri="{FF2B5EF4-FFF2-40B4-BE49-F238E27FC236}">
                <a16:creationId xmlns:a16="http://schemas.microsoft.com/office/drawing/2014/main" id="{8F42B7F3-24EA-4621-9064-629E34749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3" y="38463"/>
            <a:ext cx="21669154" cy="116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79548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382A9-0B11-4606-90EA-8393648B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10181" y="1076747"/>
            <a:ext cx="12349670" cy="2200763"/>
          </a:xfrm>
        </p:spPr>
        <p:txBody>
          <a:bodyPr anchor="b">
            <a:normAutofit/>
          </a:bodyPr>
          <a:lstStyle/>
          <a:p>
            <a:r>
              <a:rPr lang="en-US" dirty="0"/>
              <a:t>Structured programming</a:t>
            </a:r>
          </a:p>
        </p:txBody>
      </p:sp>
      <p:pic>
        <p:nvPicPr>
          <p:cNvPr id="4098" name="Picture 2" descr="Image result for dijkstra">
            <a:extLst>
              <a:ext uri="{FF2B5EF4-FFF2-40B4-BE49-F238E27FC236}">
                <a16:creationId xmlns:a16="http://schemas.microsoft.com/office/drawing/2014/main" id="{EC7E19DE-15C8-4102-9178-D2A5D2BF9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"/>
          <a:stretch/>
        </p:blipFill>
        <p:spPr bwMode="auto">
          <a:xfrm>
            <a:off x="20" y="10"/>
            <a:ext cx="8691713" cy="117347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26751" y="3619200"/>
            <a:ext cx="11830050" cy="0"/>
          </a:xfrm>
          <a:prstGeom prst="line">
            <a:avLst/>
          </a:prstGeom>
          <a:ln w="19050">
            <a:solidFill>
              <a:srgbClr val="AE4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47B10-BC26-436F-8719-5825D9D71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0183" y="4172373"/>
            <a:ext cx="12349667" cy="6477272"/>
          </a:xfrm>
        </p:spPr>
        <p:txBody>
          <a:bodyPr>
            <a:normAutofit/>
          </a:bodyPr>
          <a:lstStyle/>
          <a:p>
            <a:r>
              <a:rPr lang="bg-BG" sz="3600" dirty="0"/>
              <a:t>1-вата революция</a:t>
            </a:r>
            <a:endParaRPr lang="en-US" sz="3600" dirty="0"/>
          </a:p>
          <a:p>
            <a:r>
              <a:rPr lang="bg-BG" sz="3600" dirty="0"/>
              <a:t>Доказване на коректността на програма</a:t>
            </a:r>
            <a:endParaRPr lang="en-US" sz="3600" dirty="0"/>
          </a:p>
          <a:p>
            <a:r>
              <a:rPr lang="en-US" sz="3600" dirty="0"/>
              <a:t>“…scientific discipline based on mathematical rigor…”</a:t>
            </a:r>
            <a:endParaRPr lang="bg-BG" sz="3600" dirty="0"/>
          </a:p>
          <a:p>
            <a:r>
              <a:rPr lang="en-US" sz="3600" dirty="0"/>
              <a:t>Sequencing + Selection + Iteration</a:t>
            </a:r>
          </a:p>
        </p:txBody>
      </p:sp>
    </p:spTree>
    <p:extLst>
      <p:ext uri="{BB962C8B-B14F-4D97-AF65-F5344CB8AC3E}">
        <p14:creationId xmlns:p14="http://schemas.microsoft.com/office/powerpoint/2010/main" val="29128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F50F0-BEBC-4019-B12D-DBF7B07A1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Някои от другите парадигми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768DCC-C74C-42E8-AABE-61C1990C9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functional decomposition</a:t>
            </a:r>
          </a:p>
          <a:p>
            <a:r>
              <a:rPr lang="en-US" dirty="0"/>
              <a:t>top-down design and step-wise refinement</a:t>
            </a:r>
          </a:p>
          <a:p>
            <a:r>
              <a:rPr lang="en-US" dirty="0"/>
              <a:t>bottom-up design</a:t>
            </a:r>
          </a:p>
          <a:p>
            <a:r>
              <a:rPr lang="en-US" dirty="0"/>
              <a:t>iterative design</a:t>
            </a:r>
          </a:p>
          <a:p>
            <a:r>
              <a:rPr lang="en-US" dirty="0"/>
              <a:t>third generation languages</a:t>
            </a:r>
          </a:p>
          <a:p>
            <a:r>
              <a:rPr lang="en-US" dirty="0"/>
              <a:t>fourth generation languages</a:t>
            </a:r>
          </a:p>
          <a:p>
            <a:r>
              <a:rPr lang="en-US" dirty="0"/>
              <a:t>fifth generation languages</a:t>
            </a:r>
          </a:p>
          <a:p>
            <a:r>
              <a:rPr lang="en-US" dirty="0"/>
              <a:t>object-oriented programming</a:t>
            </a:r>
          </a:p>
          <a:p>
            <a:r>
              <a:rPr lang="en-US" dirty="0"/>
              <a:t>components</a:t>
            </a:r>
          </a:p>
          <a:p>
            <a:r>
              <a:rPr lang="en-US" dirty="0"/>
              <a:t>programming patterns</a:t>
            </a:r>
          </a:p>
          <a:p>
            <a:r>
              <a:rPr lang="en-US" dirty="0"/>
              <a:t>aspect programming</a:t>
            </a:r>
          </a:p>
        </p:txBody>
      </p:sp>
    </p:spTree>
    <p:extLst>
      <p:ext uri="{BB962C8B-B14F-4D97-AF65-F5344CB8AC3E}">
        <p14:creationId xmlns:p14="http://schemas.microsoft.com/office/powerpoint/2010/main" val="404004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10A1E6E-EE7F-46D0-AB87-256589BCC9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4791940"/>
              </p:ext>
            </p:extLst>
          </p:nvPr>
        </p:nvGraphicFramePr>
        <p:xfrm>
          <a:off x="-1338263" y="-33338"/>
          <a:ext cx="29919613" cy="19953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4" imgW="17117280" imgH="11415600" progId="">
                  <p:embed/>
                </p:oleObj>
              </mc:Choice>
              <mc:Fallback>
                <p:oleObj r:id="rId4" imgW="17117280" imgH="1141560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C10A1E6E-EE7F-46D0-AB87-256589BCC9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>
                        <a:lum bright="-40000" contrast="40000"/>
                      </a:blip>
                      <a:stretch>
                        <a:fillRect/>
                      </a:stretch>
                    </p:blipFill>
                    <p:spPr>
                      <a:xfrm>
                        <a:off x="-1338263" y="-33338"/>
                        <a:ext cx="29919613" cy="19953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85B07-DF85-49BB-961D-8F5402BEC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sz="6600" dirty="0">
                <a:solidFill>
                  <a:schemeClr val="bg1"/>
                </a:solidFill>
              </a:rPr>
              <a:t> Полиморфизъм</a:t>
            </a:r>
          </a:p>
          <a:p>
            <a:r>
              <a:rPr lang="bg-BG" sz="6600" dirty="0">
                <a:solidFill>
                  <a:schemeClr val="bg1"/>
                </a:solidFill>
              </a:rPr>
              <a:t> Обрънат </a:t>
            </a:r>
            <a:r>
              <a:rPr lang="en-US" sz="6600" dirty="0">
                <a:solidFill>
                  <a:schemeClr val="bg1"/>
                </a:solidFill>
              </a:rPr>
              <a:t>flow of control</a:t>
            </a:r>
          </a:p>
          <a:p>
            <a:r>
              <a:rPr lang="bg-BG" sz="6600" dirty="0">
                <a:solidFill>
                  <a:schemeClr val="bg1"/>
                </a:solidFill>
              </a:rPr>
              <a:t> </a:t>
            </a:r>
            <a:r>
              <a:rPr lang="en-US" sz="6600" dirty="0">
                <a:solidFill>
                  <a:schemeClr val="bg1"/>
                </a:solidFill>
              </a:rPr>
              <a:t>DI</a:t>
            </a:r>
          </a:p>
        </p:txBody>
      </p:sp>
    </p:spTree>
    <p:extLst>
      <p:ext uri="{BB962C8B-B14F-4D97-AF65-F5344CB8AC3E}">
        <p14:creationId xmlns:p14="http://schemas.microsoft.com/office/powerpoint/2010/main" val="397650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F7EB-810A-4D8C-8151-EACE41C0E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</p:spPr>
        <p:txBody>
          <a:bodyPr/>
          <a:lstStyle/>
          <a:p>
            <a:r>
              <a:rPr lang="en-US" dirty="0"/>
              <a:t>Functional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10AAE-218E-4B7D-B314-053319EA6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en-US" dirty="0"/>
              <a:t>LISP 1958</a:t>
            </a:r>
          </a:p>
          <a:p>
            <a:pPr lvl="1"/>
            <a:r>
              <a:rPr lang="en-US" dirty="0"/>
              <a:t>Tree data structures</a:t>
            </a:r>
          </a:p>
          <a:p>
            <a:pPr lvl="1"/>
            <a:r>
              <a:rPr lang="en-US" dirty="0"/>
              <a:t>Garbage collection</a:t>
            </a:r>
          </a:p>
          <a:p>
            <a:pPr lvl="1"/>
            <a:r>
              <a:rPr lang="en-US" dirty="0"/>
              <a:t>Dynamic typing</a:t>
            </a:r>
          </a:p>
          <a:p>
            <a:pPr lvl="1"/>
            <a:r>
              <a:rPr lang="en-US" dirty="0"/>
              <a:t>Conditionals</a:t>
            </a:r>
          </a:p>
          <a:p>
            <a:pPr lvl="1"/>
            <a:r>
              <a:rPr lang="en-US" dirty="0"/>
              <a:t>Higher-order functions</a:t>
            </a:r>
          </a:p>
          <a:p>
            <a:pPr lvl="1"/>
            <a:r>
              <a:rPr lang="en-US" dirty="0"/>
              <a:t>Recursion</a:t>
            </a:r>
          </a:p>
          <a:p>
            <a:pPr lvl="1"/>
            <a:r>
              <a:rPr lang="en-US" dirty="0"/>
              <a:t>REPL</a:t>
            </a:r>
          </a:p>
          <a:p>
            <a:pPr lvl="1"/>
            <a:r>
              <a:rPr lang="en-US" dirty="0"/>
              <a:t>Programs as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E460FB-73D7-4AB7-92D6-4464F26EE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772" y="4504534"/>
            <a:ext cx="5202371" cy="520237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49143D6-E0AB-4846-A96E-6E2B47B99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88899" y="350752"/>
            <a:ext cx="5202370" cy="520237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15D08421-EE88-40BA-9DDB-1D69A9FAF4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269" y="5400265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121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5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E6534-6DF2-4E4E-B13D-FDB9E89D5547}"/>
              </a:ext>
            </a:extLst>
          </p:cNvPr>
          <p:cNvSpPr/>
          <p:nvPr/>
        </p:nvSpPr>
        <p:spPr>
          <a:xfrm>
            <a:off x="5715000" y="3266688"/>
            <a:ext cx="11430000" cy="52014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251259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27ADBD4-C7A3-4058-833B-82531976A297}"/>
              </a:ext>
            </a:extLst>
          </p:cNvPr>
          <p:cNvSpPr/>
          <p:nvPr/>
        </p:nvSpPr>
        <p:spPr>
          <a:xfrm>
            <a:off x="5715000" y="3266688"/>
            <a:ext cx="11430000" cy="52014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);</a:t>
            </a:r>
          </a:p>
        </p:txBody>
      </p:sp>
    </p:spTree>
    <p:extLst>
      <p:ext uri="{BB962C8B-B14F-4D97-AF65-F5344CB8AC3E}">
        <p14:creationId xmlns:p14="http://schemas.microsoft.com/office/powerpoint/2010/main" val="1820434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AB969B-2B88-4810-8C2D-F01EB104389B}"/>
              </a:ext>
            </a:extLst>
          </p:cNvPr>
          <p:cNvSpPr/>
          <p:nvPr/>
        </p:nvSpPr>
        <p:spPr>
          <a:xfrm>
            <a:off x="9144" y="3266688"/>
            <a:ext cx="22841712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 );</a:t>
            </a:r>
            <a:b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( </a:t>
            </a:r>
            <a:r>
              <a:rPr lang="en-US" sz="16600" dirty="0">
                <a:solidFill>
                  <a:srgbClr val="9CDCFE"/>
                </a:solidFill>
                <a:latin typeface="Consolas" panose="020B0609020204030204" pitchFamily="49" charset="0"/>
              </a:rPr>
              <a:t>X</a:t>
            </a:r>
            <a:r>
              <a:rPr lang="en-US" sz="16600" dirty="0">
                <a:solidFill>
                  <a:srgbClr val="D4D4D4"/>
                </a:solidFill>
                <a:latin typeface="Consolas" panose="020B0609020204030204" pitchFamily="49" charset="0"/>
              </a:rPr>
              <a:t> ) );</a:t>
            </a:r>
          </a:p>
        </p:txBody>
      </p:sp>
    </p:spTree>
    <p:extLst>
      <p:ext uri="{BB962C8B-B14F-4D97-AF65-F5344CB8AC3E}">
        <p14:creationId xmlns:p14="http://schemas.microsoft.com/office/powerpoint/2010/main" val="389713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2000/1*_Ff955bCJzXZ01240g39mg.jpeg">
            <a:extLst>
              <a:ext uri="{FF2B5EF4-FFF2-40B4-BE49-F238E27FC236}">
                <a16:creationId xmlns:a16="http://schemas.microsoft.com/office/drawing/2014/main" id="{E5F6FDBC-D4B4-449C-A157-FFD90680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75" y="-211282"/>
            <a:ext cx="22902751" cy="121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00156-CB10-4F51-B73F-1BA5D4BDACA1}"/>
              </a:ext>
            </a:extLst>
          </p:cNvPr>
          <p:cNvSpPr txBox="1"/>
          <p:nvPr/>
        </p:nvSpPr>
        <p:spPr>
          <a:xfrm rot="21371688">
            <a:off x="1801542" y="8321803"/>
            <a:ext cx="6757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Кои сте вие?</a:t>
            </a:r>
            <a:endParaRPr lang="en-US" sz="7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3241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42C5F4-88B8-40AB-A159-37B9B8A9B797}"/>
              </a:ext>
            </a:extLst>
          </p:cNvPr>
          <p:cNvSpPr/>
          <p:nvPr/>
        </p:nvSpPr>
        <p:spPr>
          <a:xfrm>
            <a:off x="694944" y="1396946"/>
            <a:ext cx="22165056" cy="8940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115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5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= [</a:t>
            </a:r>
            <a:r>
              <a:rPr lang="en-US" sz="115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5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5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115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endParaRPr lang="en-US" sz="115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15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500" dirty="0" err="1">
                <a:solidFill>
                  <a:srgbClr val="DCDCAA"/>
                </a:solidFill>
                <a:latin typeface="Consolas" panose="020B0609020204030204" pitchFamily="49" charset="0"/>
              </a:rPr>
              <a:t>inc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115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5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15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115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sz="115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11500" dirty="0" err="1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115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1500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1500" dirty="0" err="1">
                <a:solidFill>
                  <a:srgbClr val="9CDCFE"/>
                </a:solidFill>
                <a:latin typeface="Consolas" panose="020B0609020204030204" pitchFamily="49" charset="0"/>
              </a:rPr>
              <a:t>inc</a:t>
            </a:r>
            <a:r>
              <a:rPr lang="en-US" sz="115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11500" dirty="0">
                <a:solidFill>
                  <a:srgbClr val="6A9955"/>
                </a:solidFill>
                <a:latin typeface="Consolas" panose="020B0609020204030204" pitchFamily="49" charset="0"/>
              </a:rPr>
              <a:t>// =&gt; [2,3,4,5]</a:t>
            </a:r>
            <a:endParaRPr lang="en-US" sz="115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4822510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BA9C47-C5A0-49F0-B974-9FDC8B09AE61}"/>
              </a:ext>
            </a:extLst>
          </p:cNvPr>
          <p:cNvSpPr/>
          <p:nvPr/>
        </p:nvSpPr>
        <p:spPr>
          <a:xfrm>
            <a:off x="4672584" y="2743468"/>
            <a:ext cx="13514832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inc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		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)),</a:t>
            </a:r>
          </a:p>
          <a:p>
            <a:pPr algn="l"/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		foobar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pPr algn="l"/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		barbaz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5576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E4FD1BDE-93B8-4E7E-8ED1-2BD7EE91B51E}"/>
              </a:ext>
            </a:extLst>
          </p:cNvPr>
          <p:cNvSpPr/>
          <p:nvPr/>
        </p:nvSpPr>
        <p:spPr>
          <a:xfrm>
            <a:off x="2264664" y="1853184"/>
            <a:ext cx="5705856" cy="8028432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99D51FF-ECAB-4EA4-855E-A4AC32655A24}"/>
              </a:ext>
            </a:extLst>
          </p:cNvPr>
          <p:cNvSpPr/>
          <p:nvPr/>
        </p:nvSpPr>
        <p:spPr>
          <a:xfrm>
            <a:off x="14889480" y="1853184"/>
            <a:ext cx="5705856" cy="8028432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9B6E7-DFB5-481E-A587-8EA9525ADC42}"/>
              </a:ext>
            </a:extLst>
          </p:cNvPr>
          <p:cNvSpPr txBox="1"/>
          <p:nvPr/>
        </p:nvSpPr>
        <p:spPr>
          <a:xfrm>
            <a:off x="5117592" y="2103120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D6470-42F6-4067-BCDD-4D8BF690FA42}"/>
              </a:ext>
            </a:extLst>
          </p:cNvPr>
          <p:cNvSpPr txBox="1"/>
          <p:nvPr/>
        </p:nvSpPr>
        <p:spPr>
          <a:xfrm>
            <a:off x="3435778" y="3784139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9E84E-4F66-4389-AB2E-6ED428DFEC18}"/>
              </a:ext>
            </a:extLst>
          </p:cNvPr>
          <p:cNvSpPr txBox="1"/>
          <p:nvPr/>
        </p:nvSpPr>
        <p:spPr>
          <a:xfrm>
            <a:off x="5338875" y="5170884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3F98A-ABBE-4462-A299-C839E3411CEB}"/>
              </a:ext>
            </a:extLst>
          </p:cNvPr>
          <p:cNvSpPr txBox="1"/>
          <p:nvPr/>
        </p:nvSpPr>
        <p:spPr>
          <a:xfrm>
            <a:off x="4143664" y="7034974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A815C-F600-4452-8859-5160259277B5}"/>
              </a:ext>
            </a:extLst>
          </p:cNvPr>
          <p:cNvSpPr txBox="1"/>
          <p:nvPr/>
        </p:nvSpPr>
        <p:spPr>
          <a:xfrm>
            <a:off x="17742407" y="233411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4408DA-A807-4E36-9FCE-7B17DA120421}"/>
              </a:ext>
            </a:extLst>
          </p:cNvPr>
          <p:cNvSpPr txBox="1"/>
          <p:nvPr/>
        </p:nvSpPr>
        <p:spPr>
          <a:xfrm>
            <a:off x="17670510" y="5216921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99722-B80D-45BE-9C07-FFD08BE361CB}"/>
              </a:ext>
            </a:extLst>
          </p:cNvPr>
          <p:cNvSpPr txBox="1"/>
          <p:nvPr/>
        </p:nvSpPr>
        <p:spPr>
          <a:xfrm>
            <a:off x="15932182" y="411165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03946-0CFF-43DE-BB7C-3011CCE050E2}"/>
              </a:ext>
            </a:extLst>
          </p:cNvPr>
          <p:cNvSpPr txBox="1"/>
          <p:nvPr/>
        </p:nvSpPr>
        <p:spPr>
          <a:xfrm>
            <a:off x="17118679" y="727991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55CD52-E8D1-40F1-A230-9CA16F815E79}"/>
              </a:ext>
            </a:extLst>
          </p:cNvPr>
          <p:cNvSpPr/>
          <p:nvPr/>
        </p:nvSpPr>
        <p:spPr>
          <a:xfrm>
            <a:off x="8721593" y="4809934"/>
            <a:ext cx="55964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inc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8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E4FD1BDE-93B8-4E7E-8ED1-2BD7EE91B51E}"/>
              </a:ext>
            </a:extLst>
          </p:cNvPr>
          <p:cNvSpPr/>
          <p:nvPr/>
        </p:nvSpPr>
        <p:spPr>
          <a:xfrm>
            <a:off x="2264664" y="1853184"/>
            <a:ext cx="5705856" cy="8028432"/>
          </a:xfrm>
          <a:prstGeom prst="cloud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99D51FF-ECAB-4EA4-855E-A4AC32655A24}"/>
              </a:ext>
            </a:extLst>
          </p:cNvPr>
          <p:cNvSpPr/>
          <p:nvPr/>
        </p:nvSpPr>
        <p:spPr>
          <a:xfrm>
            <a:off x="14889480" y="1853184"/>
            <a:ext cx="5705856" cy="8028432"/>
          </a:xfrm>
          <a:prstGeom prst="cloud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9B6E7-DFB5-481E-A587-8EA9525ADC42}"/>
              </a:ext>
            </a:extLst>
          </p:cNvPr>
          <p:cNvSpPr txBox="1"/>
          <p:nvPr/>
        </p:nvSpPr>
        <p:spPr>
          <a:xfrm>
            <a:off x="5117592" y="2103120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AD6470-42F6-4067-BCDD-4D8BF690FA42}"/>
              </a:ext>
            </a:extLst>
          </p:cNvPr>
          <p:cNvSpPr txBox="1"/>
          <p:nvPr/>
        </p:nvSpPr>
        <p:spPr>
          <a:xfrm>
            <a:off x="3435778" y="3784139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C9E84E-4F66-4389-AB2E-6ED428DFEC18}"/>
              </a:ext>
            </a:extLst>
          </p:cNvPr>
          <p:cNvSpPr txBox="1"/>
          <p:nvPr/>
        </p:nvSpPr>
        <p:spPr>
          <a:xfrm>
            <a:off x="5338875" y="5170884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03F98A-ABBE-4462-A299-C839E3411CEB}"/>
              </a:ext>
            </a:extLst>
          </p:cNvPr>
          <p:cNvSpPr txBox="1"/>
          <p:nvPr/>
        </p:nvSpPr>
        <p:spPr>
          <a:xfrm>
            <a:off x="4143664" y="7034974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1A815C-F600-4452-8859-5160259277B5}"/>
              </a:ext>
            </a:extLst>
          </p:cNvPr>
          <p:cNvSpPr txBox="1"/>
          <p:nvPr/>
        </p:nvSpPr>
        <p:spPr>
          <a:xfrm>
            <a:off x="17742407" y="233411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4408DA-A807-4E36-9FCE-7B17DA120421}"/>
              </a:ext>
            </a:extLst>
          </p:cNvPr>
          <p:cNvSpPr txBox="1"/>
          <p:nvPr/>
        </p:nvSpPr>
        <p:spPr>
          <a:xfrm>
            <a:off x="17670510" y="5216921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799722-B80D-45BE-9C07-FFD08BE361CB}"/>
              </a:ext>
            </a:extLst>
          </p:cNvPr>
          <p:cNvSpPr txBox="1"/>
          <p:nvPr/>
        </p:nvSpPr>
        <p:spPr>
          <a:xfrm>
            <a:off x="15932182" y="411165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703946-0CFF-43DE-BB7C-3011CCE050E2}"/>
              </a:ext>
            </a:extLst>
          </p:cNvPr>
          <p:cNvSpPr txBox="1"/>
          <p:nvPr/>
        </p:nvSpPr>
        <p:spPr>
          <a:xfrm>
            <a:off x="17118679" y="7279915"/>
            <a:ext cx="12474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bg-BG" sz="13800" b="1" dirty="0">
              <a:ln w="38100">
                <a:solidFill>
                  <a:schemeClr val="tx1"/>
                </a:solidFill>
              </a:ln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55CD52-E8D1-40F1-A230-9CA16F815E79}"/>
              </a:ext>
            </a:extLst>
          </p:cNvPr>
          <p:cNvSpPr/>
          <p:nvPr/>
        </p:nvSpPr>
        <p:spPr>
          <a:xfrm>
            <a:off x="8721593" y="1202956"/>
            <a:ext cx="55964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inc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370CC2C-A14F-4E38-B328-67D4811FB8F4}"/>
              </a:ext>
            </a:extLst>
          </p:cNvPr>
          <p:cNvCxnSpPr>
            <a:cxnSpLocks/>
            <a:stCxn id="3" idx="3"/>
            <a:endCxn id="12" idx="1"/>
          </p:cNvCxnSpPr>
          <p:nvPr/>
        </p:nvCxnSpPr>
        <p:spPr>
          <a:xfrm>
            <a:off x="6365049" y="3211116"/>
            <a:ext cx="10753630" cy="5176795"/>
          </a:xfrm>
          <a:prstGeom prst="straightConnector1">
            <a:avLst/>
          </a:prstGeom>
          <a:ln w="177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6E8FA4-D4B9-4F06-A6D3-28856CD99D4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550664" y="3442111"/>
            <a:ext cx="13191743" cy="1450024"/>
          </a:xfrm>
          <a:prstGeom prst="straightConnector1">
            <a:avLst/>
          </a:prstGeom>
          <a:ln w="177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47D7A34-BCD8-43F6-BF79-84B80C89DD54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 flipV="1">
            <a:off x="6586332" y="5219651"/>
            <a:ext cx="9345850" cy="1059229"/>
          </a:xfrm>
          <a:prstGeom prst="straightConnector1">
            <a:avLst/>
          </a:prstGeom>
          <a:ln w="177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AAC9E71-1F8B-4572-87A1-E6681B2C47FC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5391121" y="6324917"/>
            <a:ext cx="12279389" cy="1818053"/>
          </a:xfrm>
          <a:prstGeom prst="straightConnector1">
            <a:avLst/>
          </a:prstGeom>
          <a:ln w="177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1120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BA9C47-C5A0-49F0-B974-9FDC8B09AE61}"/>
              </a:ext>
            </a:extLst>
          </p:cNvPr>
          <p:cNvSpPr/>
          <p:nvPr/>
        </p:nvSpPr>
        <p:spPr>
          <a:xfrm>
            <a:off x="4686300" y="2743468"/>
            <a:ext cx="1348740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inc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g-BG" sz="80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)),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()),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barbaz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7831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BA9C47-C5A0-49F0-B974-9FDC8B09AE61}"/>
              </a:ext>
            </a:extLst>
          </p:cNvPr>
          <p:cNvSpPr/>
          <p:nvPr/>
        </p:nvSpPr>
        <p:spPr>
          <a:xfrm>
            <a:off x="4334426" y="2681913"/>
            <a:ext cx="14191149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inc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bg-BG" sz="80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)),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foobar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800" b="1" dirty="0">
                <a:solidFill>
                  <a:srgbClr val="FF0000"/>
                </a:solidFill>
                <a:latin typeface="Consolas" panose="020B0609020204030204" pitchFamily="49" charset="0"/>
              </a:rPr>
              <a:t>A.pop()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pPr algn="l"/>
            <a:r>
              <a:rPr lang="bg-BG" sz="8000" dirty="0">
                <a:solidFill>
                  <a:srgbClr val="DCDCAA"/>
                </a:solidFill>
                <a:latin typeface="Consolas" panose="020B0609020204030204" pitchFamily="49" charset="0"/>
              </a:rPr>
              <a:t>		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barbaz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pt-BR" sz="8000" dirty="0">
                <a:solidFill>
                  <a:srgbClr val="DCDCAA"/>
                </a:solidFill>
                <a:latin typeface="Consolas" panose="020B0609020204030204" pitchFamily="49" charset="0"/>
              </a:rPr>
              <a:t>foo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pt-BR" sz="8000" dirty="0">
                <a:solidFill>
                  <a:srgbClr val="9CDCFE"/>
                </a:solidFill>
                <a:latin typeface="Consolas" panose="020B0609020204030204" pitchFamily="49" charset="0"/>
              </a:rPr>
              <a:t>num</a:t>
            </a:r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pPr algn="l"/>
            <a:r>
              <a:rPr lang="pt-BR" sz="8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555512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42C5F4-88B8-40AB-A159-37B9B8A9B797}"/>
              </a:ext>
            </a:extLst>
          </p:cNvPr>
          <p:cNvSpPr/>
          <p:nvPr/>
        </p:nvSpPr>
        <p:spPr>
          <a:xfrm>
            <a:off x="542206" y="4759405"/>
            <a:ext cx="21775589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800" dirty="0" err="1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138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13800" dirty="0" err="1">
                <a:solidFill>
                  <a:srgbClr val="DCDCAA"/>
                </a:solidFill>
                <a:latin typeface="Consolas" panose="020B0609020204030204" pitchFamily="49" charset="0"/>
              </a:rPr>
              <a:t>map</a:t>
            </a:r>
            <a:r>
              <a:rPr lang="en-US" sz="13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13800" dirty="0" err="1">
                <a:solidFill>
                  <a:srgbClr val="9CDCFE"/>
                </a:solidFill>
                <a:latin typeface="Consolas" panose="020B0609020204030204" pitchFamily="49" charset="0"/>
              </a:rPr>
              <a:t>inc</a:t>
            </a:r>
            <a:r>
              <a:rPr lang="en-US" sz="138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en-US" sz="13800" dirty="0">
                <a:solidFill>
                  <a:srgbClr val="6A9955"/>
                </a:solidFill>
                <a:latin typeface="Consolas" panose="020B0609020204030204" pitchFamily="49" charset="0"/>
              </a:rPr>
              <a:t>// =&gt; [</a:t>
            </a:r>
            <a:r>
              <a:rPr lang="bg-BG" sz="13800" dirty="0">
                <a:solidFill>
                  <a:srgbClr val="6A9955"/>
                </a:solidFill>
                <a:latin typeface="Consolas" panose="020B0609020204030204" pitchFamily="49" charset="0"/>
              </a:rPr>
              <a:t>??</a:t>
            </a:r>
            <a:r>
              <a:rPr lang="en-US" sz="13800" dirty="0">
                <a:solidFill>
                  <a:srgbClr val="6A9955"/>
                </a:solidFill>
                <a:latin typeface="Consolas" panose="020B0609020204030204" pitchFamily="49" charset="0"/>
              </a:rPr>
              <a:t>]</a:t>
            </a:r>
            <a:endParaRPr lang="en-US" sz="138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625788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images.medicaldaily.com/sites/medicaldaily.com/files/styles/full_breakpoints_theme_medicaldaily_desktop_1x/public/2015/04/06/buddhism.jpg">
            <a:extLst>
              <a:ext uri="{FF2B5EF4-FFF2-40B4-BE49-F238E27FC236}">
                <a16:creationId xmlns:a16="http://schemas.microsoft.com/office/drawing/2014/main" id="{CBF4ED41-7C8F-423F-890F-632E4764D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1329"/>
          <a:stretch/>
        </p:blipFill>
        <p:spPr bwMode="auto">
          <a:xfrm>
            <a:off x="20" y="1"/>
            <a:ext cx="22859980" cy="1173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DB73A-3DE5-4620-8487-4A760032E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053" y="3125707"/>
            <a:ext cx="16689587" cy="54833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Immutable</a:t>
            </a:r>
          </a:p>
        </p:txBody>
      </p:sp>
    </p:spTree>
    <p:extLst>
      <p:ext uri="{BB962C8B-B14F-4D97-AF65-F5344CB8AC3E}">
        <p14:creationId xmlns:p14="http://schemas.microsoft.com/office/powerpoint/2010/main" val="1862441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hite background&#10;&#10;Description automatically generated">
            <a:extLst>
              <a:ext uri="{FF2B5EF4-FFF2-40B4-BE49-F238E27FC236}">
                <a16:creationId xmlns:a16="http://schemas.microsoft.com/office/drawing/2014/main" id="{D1A7CF89-6E4A-4CA7-BA12-473537F1F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" b="14633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D635D-62A8-42CF-8F98-7BFCBD53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651564"/>
            <a:ext cx="19240500" cy="820363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6600" b="1" dirty="0">
                <a:ln w="22225">
                  <a:solidFill>
                    <a:schemeClr val="tx1"/>
                  </a:solidFill>
                  <a:miter lim="800000"/>
                </a:ln>
                <a:noFill/>
                <a:latin typeface="+mj-lt"/>
                <a:ea typeface="+mj-ea"/>
                <a:cs typeface="+mj-cs"/>
              </a:rPr>
              <a:t>Referential transparency</a:t>
            </a:r>
          </a:p>
        </p:txBody>
      </p:sp>
    </p:spTree>
    <p:extLst>
      <p:ext uri="{BB962C8B-B14F-4D97-AF65-F5344CB8AC3E}">
        <p14:creationId xmlns:p14="http://schemas.microsoft.com/office/powerpoint/2010/main" val="2451762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4A1D40-7CF4-4725-A017-F7AC557AF113}"/>
              </a:ext>
            </a:extLst>
          </p:cNvPr>
          <p:cNvSpPr/>
          <p:nvPr/>
        </p:nvSpPr>
        <p:spPr>
          <a:xfrm>
            <a:off x="477982" y="3282077"/>
            <a:ext cx="2238201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66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6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6600" dirty="0" err="1">
                <a:solidFill>
                  <a:srgbClr val="DCDCAA"/>
                </a:solidFill>
                <a:latin typeface="Consolas" panose="020B0609020204030204" pitchFamily="49" charset="0"/>
              </a:rPr>
              <a:t>moreComplexOperation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param1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param2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6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b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6600" dirty="0" err="1">
                <a:solidFill>
                  <a:srgbClr val="DCDCAA"/>
                </a:solidFill>
                <a:latin typeface="Consolas" panose="020B0609020204030204" pitchFamily="49" charset="0"/>
              </a:rPr>
              <a:t>moreComplexOperation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param1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param2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30631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118A-B9A9-494C-8D3B-D49D89839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82BC-B527-4643-8064-2D98E6C2F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Какво е функционално програмиране?</a:t>
            </a:r>
          </a:p>
          <a:p>
            <a:r>
              <a:rPr lang="bg-BG" dirty="0"/>
              <a:t>С какво се различава от други парадигми?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1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ACE2A26-78FF-4D4E-8273-C3D7A96A573F}"/>
              </a:ext>
            </a:extLst>
          </p:cNvPr>
          <p:cNvSpPr/>
          <p:nvPr/>
        </p:nvSpPr>
        <p:spPr>
          <a:xfrm>
            <a:off x="810490" y="3282077"/>
            <a:ext cx="22049509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6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6600" dirty="0" err="1">
                <a:solidFill>
                  <a:srgbClr val="9CDCFE"/>
                </a:solidFill>
                <a:latin typeface="Consolas" panose="020B0609020204030204" pitchFamily="49" charset="0"/>
              </a:rPr>
              <a:t>globalVar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bg-BG" sz="66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6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66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= (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6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sz="6600" dirty="0" err="1">
                <a:solidFill>
                  <a:srgbClr val="9CDCFE"/>
                </a:solidFill>
                <a:latin typeface="Consolas" panose="020B0609020204030204" pitchFamily="49" charset="0"/>
              </a:rPr>
              <a:t>globalVar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b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sz="6600" dirty="0" err="1">
                <a:solidFill>
                  <a:srgbClr val="DCDCAA"/>
                </a:solidFill>
                <a:latin typeface="Consolas" panose="020B0609020204030204" pitchFamily="49" charset="0"/>
              </a:rPr>
              <a:t>moreComplexOperation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param1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9CDCFE"/>
                </a:solidFill>
                <a:latin typeface="Consolas" panose="020B0609020204030204" pitchFamily="49" charset="0"/>
              </a:rPr>
              <a:t>param2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6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66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6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49936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940F7D-C610-4322-8A69-43DD2FCAC0CC}"/>
              </a:ext>
            </a:extLst>
          </p:cNvPr>
          <p:cNvSpPr/>
          <p:nvPr/>
        </p:nvSpPr>
        <p:spPr>
          <a:xfrm>
            <a:off x="3075709" y="2127915"/>
            <a:ext cx="16708582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8000" dirty="0">
                <a:solidFill>
                  <a:srgbClr val="569CD6"/>
                </a:solidFill>
                <a:latin typeface="Consolas" panose="020B0609020204030204" pitchFamily="49" charset="0"/>
              </a:rPr>
              <a:t>let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discriminant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sz="8000" dirty="0" err="1">
                <a:solidFill>
                  <a:srgbClr val="DCDCAA"/>
                </a:solidFill>
                <a:latin typeface="Consolas" panose="020B0609020204030204" pitchFamily="49" charset="0"/>
              </a:rPr>
              <a:t>substract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endParaRPr lang="bg-BG" sz="8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80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  <a:endParaRPr lang="bg-BG" sz="8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80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8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bg-BG" sz="8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8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b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bg-BG" sz="8000" dirty="0">
                <a:solidFill>
                  <a:srgbClr val="D4D4D4"/>
                </a:solidFill>
                <a:latin typeface="Consolas" panose="020B0609020204030204" pitchFamily="49" charset="0"/>
              </a:rPr>
              <a:t>(- (*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), (* </a:t>
            </a:r>
            <a:r>
              <a:rPr lang="en-US" sz="8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80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en-US" sz="80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161698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940F7D-C610-4322-8A69-43DD2FCAC0CC}"/>
              </a:ext>
            </a:extLst>
          </p:cNvPr>
          <p:cNvSpPr/>
          <p:nvPr/>
        </p:nvSpPr>
        <p:spPr>
          <a:xfrm>
            <a:off x="2763982" y="3789908"/>
            <a:ext cx="173320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88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ru-RU" sz="88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ru-RU" sz="8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ru-RU" sz="8800" dirty="0">
                <a:solidFill>
                  <a:srgbClr val="9CDCFE"/>
                </a:solidFill>
                <a:latin typeface="Consolas" panose="020B0609020204030204" pitchFamily="49" charset="0"/>
              </a:rPr>
              <a:t>а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), </a:t>
            </a:r>
            <a:r>
              <a:rPr lang="ru-RU" sz="88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b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ru-RU" sz="88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ru-RU" sz="8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ru-RU" sz="88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ru-RU" sz="8800" dirty="0">
                <a:solidFill>
                  <a:srgbClr val="9CDCFE"/>
                </a:solidFill>
                <a:latin typeface="Consolas" panose="020B0609020204030204" pitchFamily="49" charset="0"/>
              </a:rPr>
              <a:t>c</a:t>
            </a:r>
            <a:r>
              <a:rPr lang="ru-RU" sz="88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4058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6940F7D-C610-4322-8A69-43DD2FCAC0CC}"/>
              </a:ext>
            </a:extLst>
          </p:cNvPr>
          <p:cNvSpPr/>
          <p:nvPr/>
        </p:nvSpPr>
        <p:spPr>
          <a:xfrm>
            <a:off x="592282" y="2127915"/>
            <a:ext cx="21675437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9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DCDCAA"/>
                </a:solidFill>
                <a:latin typeface="Consolas" panose="020B0609020204030204" pitchFamily="49" charset="0"/>
              </a:rPr>
              <a:t>multiply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 = (...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arrgs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9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bg-BG" sz="9600" dirty="0">
                <a:solidFill>
                  <a:srgbClr val="D4D4D4"/>
                </a:solidFill>
                <a:latin typeface="Consolas" panose="020B0609020204030204" pitchFamily="49" charset="0"/>
              </a:rPr>
              <a:t>	</a:t>
            </a:r>
            <a:r>
              <a:rPr lang="en-US" sz="9600" dirty="0" err="1">
                <a:solidFill>
                  <a:srgbClr val="4EC9B0"/>
                </a:solidFill>
                <a:latin typeface="Consolas" panose="020B0609020204030204" pitchFamily="49" charset="0"/>
              </a:rPr>
              <a:t>Array</a:t>
            </a:r>
            <a:r>
              <a:rPr lang="en-US" sz="9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prototype</a:t>
            </a:r>
            <a:r>
              <a:rPr lang="en-US" sz="9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reduce</a:t>
            </a:r>
            <a:r>
              <a:rPr lang="en-US" sz="9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sz="9600" dirty="0" err="1">
                <a:solidFill>
                  <a:srgbClr val="DCDCAA"/>
                </a:solidFill>
                <a:latin typeface="Consolas" panose="020B0609020204030204" pitchFamily="49" charset="0"/>
              </a:rPr>
              <a:t>call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endParaRPr lang="bg-BG" sz="9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bg-BG" sz="96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arrgs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endParaRPr lang="bg-BG" sz="9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algn="l"/>
            <a:r>
              <a:rPr lang="bg-BG" sz="96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9600" dirty="0" err="1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sz="9600" dirty="0" err="1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sz="9600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9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 * </a:t>
            </a:r>
            <a:r>
              <a:rPr lang="en-US" sz="9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sz="9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endParaRPr lang="bg-BG" sz="9600" dirty="0">
              <a:solidFill>
                <a:srgbClr val="B5CEA8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sz="9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bg-BG" sz="9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sz="96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7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x-ray">
            <a:extLst>
              <a:ext uri="{FF2B5EF4-FFF2-40B4-BE49-F238E27FC236}">
                <a16:creationId xmlns:a16="http://schemas.microsoft.com/office/drawing/2014/main" id="{AE85E91F-DCB1-4E25-BBF3-7EC384A693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" y="0"/>
            <a:ext cx="20519869" cy="1173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 49">
            <a:extLst>
              <a:ext uri="{FF2B5EF4-FFF2-40B4-BE49-F238E27FC236}">
                <a16:creationId xmlns:a16="http://schemas.microsoft.com/office/drawing/2014/main" id="{D227D8FB-85E6-4F0E-9F9E-A85A9E7DC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2328104" y="-1197732"/>
            <a:ext cx="9373612" cy="11769077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5991BFE-2E28-42F0-ABB2-4AA495629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427303" y="0"/>
            <a:ext cx="11432697" cy="9066635"/>
          </a:xfrm>
          <a:custGeom>
            <a:avLst/>
            <a:gdLst>
              <a:gd name="connsiteX0" fmla="*/ 744562 w 6097438"/>
              <a:gd name="connsiteY0" fmla="*/ 0 h 5298683"/>
              <a:gd name="connsiteX1" fmla="*/ 5209260 w 6097438"/>
              <a:gd name="connsiteY1" fmla="*/ 0 h 5298683"/>
              <a:gd name="connsiteX2" fmla="*/ 5384861 w 6097438"/>
              <a:gd name="connsiteY2" fmla="*/ 193210 h 5298683"/>
              <a:gd name="connsiteX3" fmla="*/ 6097438 w 6097438"/>
              <a:gd name="connsiteY3" fmla="*/ 2178155 h 5298683"/>
              <a:gd name="connsiteX4" fmla="*/ 2976911 w 6097438"/>
              <a:gd name="connsiteY4" fmla="*/ 5298683 h 5298683"/>
              <a:gd name="connsiteX5" fmla="*/ 101610 w 6097438"/>
              <a:gd name="connsiteY5" fmla="*/ 3392805 h 5298683"/>
              <a:gd name="connsiteX6" fmla="*/ 0 w 6097438"/>
              <a:gd name="connsiteY6" fmla="*/ 3115184 h 5298683"/>
              <a:gd name="connsiteX7" fmla="*/ 0 w 6097438"/>
              <a:gd name="connsiteY7" fmla="*/ 1241127 h 5298683"/>
              <a:gd name="connsiteX8" fmla="*/ 101610 w 6097438"/>
              <a:gd name="connsiteY8" fmla="*/ 963506 h 5298683"/>
              <a:gd name="connsiteX9" fmla="*/ 568961 w 6097438"/>
              <a:gd name="connsiteY9" fmla="*/ 193210 h 529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7438" h="5298683">
                <a:moveTo>
                  <a:pt x="744562" y="0"/>
                </a:moveTo>
                <a:lnTo>
                  <a:pt x="5209260" y="0"/>
                </a:lnTo>
                <a:lnTo>
                  <a:pt x="5384861" y="193210"/>
                </a:lnTo>
                <a:cubicBezTo>
                  <a:pt x="5830023" y="732621"/>
                  <a:pt x="6097438" y="1424159"/>
                  <a:pt x="6097438" y="2178155"/>
                </a:cubicBezTo>
                <a:cubicBezTo>
                  <a:pt x="6097438" y="3901575"/>
                  <a:pt x="4700330" y="5298683"/>
                  <a:pt x="2976911" y="5298683"/>
                </a:cubicBezTo>
                <a:cubicBezTo>
                  <a:pt x="1684346" y="5298683"/>
                  <a:pt x="575332" y="4512810"/>
                  <a:pt x="101610" y="3392805"/>
                </a:cubicBezTo>
                <a:lnTo>
                  <a:pt x="0" y="3115184"/>
                </a:lnTo>
                <a:lnTo>
                  <a:pt x="0" y="1241127"/>
                </a:lnTo>
                <a:lnTo>
                  <a:pt x="101610" y="963506"/>
                </a:lnTo>
                <a:cubicBezTo>
                  <a:pt x="220041" y="683504"/>
                  <a:pt x="378177" y="424387"/>
                  <a:pt x="568961" y="193210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D635D-62A8-42CF-8F98-7BFCBD536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2823" y="1540275"/>
            <a:ext cx="8827195" cy="1785389"/>
          </a:xfrm>
        </p:spPr>
        <p:txBody>
          <a:bodyPr>
            <a:normAutofit fontScale="90000"/>
          </a:bodyPr>
          <a:lstStyle/>
          <a:p>
            <a:r>
              <a:rPr lang="en-US" sz="6400" dirty="0"/>
              <a:t>Referentially transparent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C59B2-1214-4B0C-A0C8-CCA244347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72825" y="3575062"/>
            <a:ext cx="8316960" cy="4211561"/>
          </a:xfrm>
        </p:spPr>
        <p:txBody>
          <a:bodyPr anchor="t">
            <a:normAutofit/>
          </a:bodyPr>
          <a:lstStyle/>
          <a:p>
            <a:r>
              <a:rPr lang="bg-BG" sz="3200" dirty="0"/>
              <a:t>Не променят входящите данни</a:t>
            </a:r>
          </a:p>
          <a:p>
            <a:r>
              <a:rPr lang="bg-BG" sz="3200" dirty="0"/>
              <a:t>Изхода зависи само от входа</a:t>
            </a:r>
          </a:p>
          <a:p>
            <a:r>
              <a:rPr lang="bg-BG" sz="3200" dirty="0"/>
              <a:t>Нямат странични ефекти</a:t>
            </a:r>
          </a:p>
          <a:p>
            <a:r>
              <a:rPr lang="bg-BG" sz="3200" dirty="0"/>
              <a:t>Не зависят от състоянието на средата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35133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ro.medium.com/max/1280/1*gF8oCkYNvktBbAAG-nxYrg.jpeg">
            <a:extLst>
              <a:ext uri="{FF2B5EF4-FFF2-40B4-BE49-F238E27FC236}">
                <a16:creationId xmlns:a16="http://schemas.microsoft.com/office/drawing/2014/main" id="{99FC0650-D69E-439A-89D6-8D7F6BF48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" b="15444"/>
          <a:stretch/>
        </p:blipFill>
        <p:spPr bwMode="auto">
          <a:xfrm>
            <a:off x="20" y="10"/>
            <a:ext cx="22859980" cy="117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92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insights.jmw.com/hubfs/performance%20%281%29.jpg">
            <a:extLst>
              <a:ext uri="{FF2B5EF4-FFF2-40B4-BE49-F238E27FC236}">
                <a16:creationId xmlns:a16="http://schemas.microsoft.com/office/drawing/2014/main" id="{A2720E2E-F1C4-4DAD-BC6A-A212812B6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9" b="9871"/>
          <a:stretch/>
        </p:blipFill>
        <p:spPr bwMode="auto">
          <a:xfrm>
            <a:off x="20" y="10"/>
            <a:ext cx="22859980" cy="117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26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3CCA6AC-CF9A-4E49-861A-EB0CB81E37A0}"/>
              </a:ext>
            </a:extLst>
          </p:cNvPr>
          <p:cNvGrpSpPr/>
          <p:nvPr/>
        </p:nvGrpSpPr>
        <p:grpSpPr>
          <a:xfrm>
            <a:off x="3961537" y="4672445"/>
            <a:ext cx="14908216" cy="2389910"/>
            <a:chOff x="3961537" y="1314438"/>
            <a:chExt cx="14908216" cy="23899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7FBA9D-3AAB-44FA-BA4E-CBCA13664EE1}"/>
                </a:ext>
              </a:extLst>
            </p:cNvPr>
            <p:cNvSpPr/>
            <p:nvPr/>
          </p:nvSpPr>
          <p:spPr>
            <a:xfrm>
              <a:off x="3961537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2A2915-A951-45DB-9355-EDE07BD6ECEF}"/>
                </a:ext>
              </a:extLst>
            </p:cNvPr>
            <p:cNvSpPr/>
            <p:nvPr/>
          </p:nvSpPr>
          <p:spPr>
            <a:xfrm>
              <a:off x="5625040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4FC925-4068-4267-A771-46769D3E3B51}"/>
                </a:ext>
              </a:extLst>
            </p:cNvPr>
            <p:cNvSpPr/>
            <p:nvPr/>
          </p:nvSpPr>
          <p:spPr>
            <a:xfrm>
              <a:off x="7288543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192F2A-188E-4302-B974-C575D5258D8A}"/>
                </a:ext>
              </a:extLst>
            </p:cNvPr>
            <p:cNvSpPr/>
            <p:nvPr/>
          </p:nvSpPr>
          <p:spPr>
            <a:xfrm>
              <a:off x="8952046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49A52D-1FAB-4A37-9AC1-2AE5F4FDECC9}"/>
                </a:ext>
              </a:extLst>
            </p:cNvPr>
            <p:cNvSpPr/>
            <p:nvPr/>
          </p:nvSpPr>
          <p:spPr>
            <a:xfrm>
              <a:off x="10615549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B55B62-F59A-4009-9E60-537FB845BB64}"/>
                </a:ext>
              </a:extLst>
            </p:cNvPr>
            <p:cNvSpPr/>
            <p:nvPr/>
          </p:nvSpPr>
          <p:spPr>
            <a:xfrm>
              <a:off x="12279052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815CA8-2A2E-4B23-815E-E34DFB684198}"/>
                </a:ext>
              </a:extLst>
            </p:cNvPr>
            <p:cNvSpPr/>
            <p:nvPr/>
          </p:nvSpPr>
          <p:spPr>
            <a:xfrm>
              <a:off x="13942555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D81DCE-AC4D-4355-91B5-F3BD577CA318}"/>
                </a:ext>
              </a:extLst>
            </p:cNvPr>
            <p:cNvSpPr/>
            <p:nvPr/>
          </p:nvSpPr>
          <p:spPr>
            <a:xfrm>
              <a:off x="15606059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DC6ED2-9B54-4592-AD32-221C1C4010CA}"/>
                </a:ext>
              </a:extLst>
            </p:cNvPr>
            <p:cNvSpPr/>
            <p:nvPr/>
          </p:nvSpPr>
          <p:spPr>
            <a:xfrm>
              <a:off x="17269563" y="1314438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07212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03CCA6AC-CF9A-4E49-861A-EB0CB81E37A0}"/>
              </a:ext>
            </a:extLst>
          </p:cNvPr>
          <p:cNvGrpSpPr/>
          <p:nvPr/>
        </p:nvGrpSpPr>
        <p:grpSpPr>
          <a:xfrm>
            <a:off x="3961537" y="2848851"/>
            <a:ext cx="14908216" cy="2389910"/>
            <a:chOff x="3961537" y="1314438"/>
            <a:chExt cx="14908216" cy="238991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7FBA9D-3AAB-44FA-BA4E-CBCA13664EE1}"/>
                </a:ext>
              </a:extLst>
            </p:cNvPr>
            <p:cNvSpPr/>
            <p:nvPr/>
          </p:nvSpPr>
          <p:spPr>
            <a:xfrm>
              <a:off x="3961537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2A2915-A951-45DB-9355-EDE07BD6ECEF}"/>
                </a:ext>
              </a:extLst>
            </p:cNvPr>
            <p:cNvSpPr/>
            <p:nvPr/>
          </p:nvSpPr>
          <p:spPr>
            <a:xfrm>
              <a:off x="5625040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2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94FC925-4068-4267-A771-46769D3E3B51}"/>
                </a:ext>
              </a:extLst>
            </p:cNvPr>
            <p:cNvSpPr/>
            <p:nvPr/>
          </p:nvSpPr>
          <p:spPr>
            <a:xfrm>
              <a:off x="7288543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192F2A-188E-4302-B974-C575D5258D8A}"/>
                </a:ext>
              </a:extLst>
            </p:cNvPr>
            <p:cNvSpPr/>
            <p:nvPr/>
          </p:nvSpPr>
          <p:spPr>
            <a:xfrm>
              <a:off x="8952046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49A52D-1FAB-4A37-9AC1-2AE5F4FDECC9}"/>
                </a:ext>
              </a:extLst>
            </p:cNvPr>
            <p:cNvSpPr/>
            <p:nvPr/>
          </p:nvSpPr>
          <p:spPr>
            <a:xfrm>
              <a:off x="10615549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EB55B62-F59A-4009-9E60-537FB845BB64}"/>
                </a:ext>
              </a:extLst>
            </p:cNvPr>
            <p:cNvSpPr/>
            <p:nvPr/>
          </p:nvSpPr>
          <p:spPr>
            <a:xfrm>
              <a:off x="12279052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1815CA8-2A2E-4B23-815E-E34DFB684198}"/>
                </a:ext>
              </a:extLst>
            </p:cNvPr>
            <p:cNvSpPr/>
            <p:nvPr/>
          </p:nvSpPr>
          <p:spPr>
            <a:xfrm>
              <a:off x="13942555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D81DCE-AC4D-4355-91B5-F3BD577CA318}"/>
                </a:ext>
              </a:extLst>
            </p:cNvPr>
            <p:cNvSpPr/>
            <p:nvPr/>
          </p:nvSpPr>
          <p:spPr>
            <a:xfrm>
              <a:off x="15606059" y="131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DC6ED2-9B54-4592-AD32-221C1C4010CA}"/>
                </a:ext>
              </a:extLst>
            </p:cNvPr>
            <p:cNvSpPr/>
            <p:nvPr/>
          </p:nvSpPr>
          <p:spPr>
            <a:xfrm>
              <a:off x="17269563" y="1314438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…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2857664-981A-4039-AB21-702B75A66AD2}"/>
              </a:ext>
            </a:extLst>
          </p:cNvPr>
          <p:cNvGrpSpPr/>
          <p:nvPr/>
        </p:nvGrpSpPr>
        <p:grpSpPr>
          <a:xfrm>
            <a:off x="3961537" y="6496038"/>
            <a:ext cx="14908216" cy="2389910"/>
            <a:chOff x="3961537" y="5124438"/>
            <a:chExt cx="14908216" cy="238991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0D58F3-5A33-4535-B883-0E23A08AB6F2}"/>
                </a:ext>
              </a:extLst>
            </p:cNvPr>
            <p:cNvSpPr/>
            <p:nvPr/>
          </p:nvSpPr>
          <p:spPr>
            <a:xfrm>
              <a:off x="3961537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1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1D80798-A79A-4102-8944-6186A9A31E03}"/>
                </a:ext>
              </a:extLst>
            </p:cNvPr>
            <p:cNvSpPr/>
            <p:nvPr/>
          </p:nvSpPr>
          <p:spPr>
            <a:xfrm>
              <a:off x="5625040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2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2B30991-19DA-4A46-84DC-099B467D8213}"/>
                </a:ext>
              </a:extLst>
            </p:cNvPr>
            <p:cNvSpPr/>
            <p:nvPr/>
          </p:nvSpPr>
          <p:spPr>
            <a:xfrm>
              <a:off x="7288543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90EA71-A89B-4731-BAB6-A358F0932D90}"/>
                </a:ext>
              </a:extLst>
            </p:cNvPr>
            <p:cNvSpPr/>
            <p:nvPr/>
          </p:nvSpPr>
          <p:spPr>
            <a:xfrm>
              <a:off x="8952046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4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ECAA2AF-2C5A-4AE2-A221-A2D22FB4242B}"/>
                </a:ext>
              </a:extLst>
            </p:cNvPr>
            <p:cNvSpPr/>
            <p:nvPr/>
          </p:nvSpPr>
          <p:spPr>
            <a:xfrm>
              <a:off x="10615549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9900" dirty="0">
                  <a:solidFill>
                    <a:srgbClr val="C00000"/>
                  </a:solidFill>
                </a:rPr>
                <a:t>9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100011-4043-4B25-B441-D03F13321EDC}"/>
                </a:ext>
              </a:extLst>
            </p:cNvPr>
            <p:cNvSpPr/>
            <p:nvPr/>
          </p:nvSpPr>
          <p:spPr>
            <a:xfrm>
              <a:off x="12279052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6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34E52C1-1C08-47C9-81F9-9C42548EC967}"/>
                </a:ext>
              </a:extLst>
            </p:cNvPr>
            <p:cNvSpPr/>
            <p:nvPr/>
          </p:nvSpPr>
          <p:spPr>
            <a:xfrm>
              <a:off x="13942555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7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DBD33BE-9943-48B2-A803-B14ED5B53F2F}"/>
                </a:ext>
              </a:extLst>
            </p:cNvPr>
            <p:cNvSpPr/>
            <p:nvPr/>
          </p:nvSpPr>
          <p:spPr>
            <a:xfrm>
              <a:off x="15606059" y="5124439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8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0F23032-F0E9-4428-AD69-E50BCA3AFC16}"/>
                </a:ext>
              </a:extLst>
            </p:cNvPr>
            <p:cNvSpPr/>
            <p:nvPr/>
          </p:nvSpPr>
          <p:spPr>
            <a:xfrm>
              <a:off x="17269563" y="5124438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5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2017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0D58F3-5A33-4535-B883-0E23A08AB6F2}"/>
              </a:ext>
            </a:extLst>
          </p:cNvPr>
          <p:cNvSpPr/>
          <p:nvPr/>
        </p:nvSpPr>
        <p:spPr>
          <a:xfrm>
            <a:off x="3161440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80798-A79A-4102-8944-6186A9A31E03}"/>
              </a:ext>
            </a:extLst>
          </p:cNvPr>
          <p:cNvSpPr/>
          <p:nvPr/>
        </p:nvSpPr>
        <p:spPr>
          <a:xfrm>
            <a:off x="482494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30991-19DA-4A46-84DC-099B467D8213}"/>
              </a:ext>
            </a:extLst>
          </p:cNvPr>
          <p:cNvSpPr/>
          <p:nvPr/>
        </p:nvSpPr>
        <p:spPr>
          <a:xfrm>
            <a:off x="6488446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90EA71-A89B-4731-BAB6-A358F0932D90}"/>
              </a:ext>
            </a:extLst>
          </p:cNvPr>
          <p:cNvSpPr/>
          <p:nvPr/>
        </p:nvSpPr>
        <p:spPr>
          <a:xfrm>
            <a:off x="8952045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CAA2AF-2C5A-4AE2-A221-A2D22FB4242B}"/>
              </a:ext>
            </a:extLst>
          </p:cNvPr>
          <p:cNvSpPr/>
          <p:nvPr/>
        </p:nvSpPr>
        <p:spPr>
          <a:xfrm>
            <a:off x="10615548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1500" dirty="0"/>
              <a:t>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100011-4043-4B25-B441-D03F13321EDC}"/>
              </a:ext>
            </a:extLst>
          </p:cNvPr>
          <p:cNvSpPr/>
          <p:nvPr/>
        </p:nvSpPr>
        <p:spPr>
          <a:xfrm>
            <a:off x="12279051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4E52C1-1C08-47C9-81F9-9C42548EC967}"/>
              </a:ext>
            </a:extLst>
          </p:cNvPr>
          <p:cNvSpPr/>
          <p:nvPr/>
        </p:nvSpPr>
        <p:spPr>
          <a:xfrm>
            <a:off x="1477136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BD33BE-9943-48B2-A803-B14ED5B53F2F}"/>
              </a:ext>
            </a:extLst>
          </p:cNvPr>
          <p:cNvSpPr/>
          <p:nvPr/>
        </p:nvSpPr>
        <p:spPr>
          <a:xfrm>
            <a:off x="16434867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F23032-F0E9-4428-AD69-E50BCA3AFC16}"/>
              </a:ext>
            </a:extLst>
          </p:cNvPr>
          <p:cNvSpPr/>
          <p:nvPr/>
        </p:nvSpPr>
        <p:spPr>
          <a:xfrm>
            <a:off x="18098371" y="6995677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…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DD270D-87C6-4D44-AA9D-9308861B2586}"/>
              </a:ext>
            </a:extLst>
          </p:cNvPr>
          <p:cNvGrpSpPr/>
          <p:nvPr/>
        </p:nvGrpSpPr>
        <p:grpSpPr>
          <a:xfrm>
            <a:off x="10281544" y="2349214"/>
            <a:ext cx="2285077" cy="1108364"/>
            <a:chOff x="3898224" y="3477491"/>
            <a:chExt cx="4927196" cy="238990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B03B39-6B37-4567-BB48-3AD784B5C3D6}"/>
                </a:ext>
              </a:extLst>
            </p:cNvPr>
            <p:cNvSpPr/>
            <p:nvPr/>
          </p:nvSpPr>
          <p:spPr>
            <a:xfrm>
              <a:off x="3898224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21FDB0-CCC6-42F7-AABC-364E67F13F76}"/>
                </a:ext>
              </a:extLst>
            </p:cNvPr>
            <p:cNvSpPr/>
            <p:nvPr/>
          </p:nvSpPr>
          <p:spPr>
            <a:xfrm>
              <a:off x="5561727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08B2F7-75B1-404A-A3B6-8FD0B20B8695}"/>
                </a:ext>
              </a:extLst>
            </p:cNvPr>
            <p:cNvSpPr/>
            <p:nvPr/>
          </p:nvSpPr>
          <p:spPr>
            <a:xfrm>
              <a:off x="7225230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2DACD3-2CCC-4EBE-BE85-A9AEAA7EC2D9}"/>
              </a:ext>
            </a:extLst>
          </p:cNvPr>
          <p:cNvCxnSpPr>
            <a:cxnSpLocks/>
          </p:cNvCxnSpPr>
          <p:nvPr/>
        </p:nvCxnSpPr>
        <p:spPr>
          <a:xfrm>
            <a:off x="11429999" y="3670584"/>
            <a:ext cx="0" cy="3325093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5CCCF7-429D-49DB-BEC2-B9800D1B4CF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429999" y="3670584"/>
            <a:ext cx="5804963" cy="3325094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AC6CB6-8E43-40CA-94A6-4DD6FC20CC51}"/>
              </a:ext>
            </a:extLst>
          </p:cNvPr>
          <p:cNvCxnSpPr>
            <a:cxnSpLocks/>
          </p:cNvCxnSpPr>
          <p:nvPr/>
        </p:nvCxnSpPr>
        <p:spPr>
          <a:xfrm flipH="1">
            <a:off x="5631872" y="3670584"/>
            <a:ext cx="5783772" cy="3325093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68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E26E-DD59-4D4C-934F-E0C4B11F1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5564D-A5B3-42E7-BDC6-A20D0F3E4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bg-BG" dirty="0"/>
              <a:t>Езика няма значение</a:t>
            </a:r>
            <a:r>
              <a:rPr lang="en-US" dirty="0"/>
              <a:t> …</a:t>
            </a:r>
            <a:r>
              <a:rPr lang="bg-BG" dirty="0"/>
              <a:t> освен когато има</a:t>
            </a:r>
          </a:p>
          <a:p>
            <a:r>
              <a:rPr lang="bg-BG" dirty="0"/>
              <a:t>Термините ще са на Английски език</a:t>
            </a:r>
          </a:p>
          <a:p>
            <a:r>
              <a:rPr lang="bg-BG" dirty="0"/>
              <a:t>Задавайте въпросите направо</a:t>
            </a:r>
          </a:p>
          <a:p>
            <a:r>
              <a:rPr lang="bg-BG" dirty="0"/>
              <a:t>Най-добрият стил</a:t>
            </a:r>
            <a:endParaRPr lang="en-US" dirty="0"/>
          </a:p>
          <a:p>
            <a:r>
              <a:rPr lang="bg-BG" dirty="0"/>
              <a:t>За целите на семинара: Масив </a:t>
            </a:r>
            <a:r>
              <a:rPr lang="en-US" dirty="0"/>
              <a:t>=== </a:t>
            </a:r>
            <a:r>
              <a:rPr lang="bg-BG" dirty="0"/>
              <a:t>Списък</a:t>
            </a:r>
            <a:r>
              <a:rPr lang="en-US" dirty="0"/>
              <a:t> === </a:t>
            </a:r>
            <a:r>
              <a:rPr lang="bg-BG" dirty="0"/>
              <a:t>Вектор</a:t>
            </a:r>
            <a:endParaRPr lang="en-US" dirty="0"/>
          </a:p>
          <a:p>
            <a:r>
              <a:rPr lang="bg-BG" dirty="0"/>
              <a:t>Това е функция: 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fn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x</a:t>
            </a:r>
            <a:r>
              <a:rPr lang="en-US" b="1" dirty="0"/>
              <a:t>,</a:t>
            </a:r>
            <a:r>
              <a:rPr lang="en-US" b="1" dirty="0">
                <a:solidFill>
                  <a:srgbClr val="7030A0"/>
                </a:solidFill>
              </a:rPr>
              <a:t> 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===</a:t>
            </a:r>
            <a:r>
              <a:rPr lang="en-US" b="1" dirty="0"/>
              <a:t> </a:t>
            </a:r>
            <a:r>
              <a:rPr lang="en-US" b="1" dirty="0" err="1">
                <a:solidFill>
                  <a:schemeClr val="accent6">
                    <a:lumMod val="50000"/>
                  </a:schemeClr>
                </a:solidFill>
              </a:rPr>
              <a:t>obj</a:t>
            </a:r>
            <a:r>
              <a:rPr lang="en-US" b="1" dirty="0" err="1"/>
              <a:t>.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fn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b="1" dirty="0">
                <a:solidFill>
                  <a:srgbClr val="7030A0"/>
                </a:solidFill>
              </a:rPr>
              <a:t>x</a:t>
            </a:r>
            <a:r>
              <a:rPr lang="en-US" b="1" dirty="0"/>
              <a:t>,</a:t>
            </a:r>
            <a:r>
              <a:rPr lang="en-US" b="1" dirty="0">
                <a:solidFill>
                  <a:srgbClr val="7030A0"/>
                </a:solidFill>
              </a:rPr>
              <a:t> 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===</a:t>
            </a:r>
            <a:r>
              <a:rPr lang="en-US" b="1" dirty="0"/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b="1" dirty="0" err="1">
                <a:solidFill>
                  <a:schemeClr val="accent2">
                    <a:lumMod val="75000"/>
                  </a:schemeClr>
                </a:solidFill>
              </a:rPr>
              <a:t>fn</a:t>
            </a:r>
            <a:r>
              <a:rPr lang="en-US" b="1" dirty="0"/>
              <a:t> </a:t>
            </a:r>
            <a:r>
              <a:rPr lang="en-US" b="1" dirty="0">
                <a:solidFill>
                  <a:srgbClr val="7030A0"/>
                </a:solidFill>
              </a:rPr>
              <a:t>x</a:t>
            </a:r>
            <a:r>
              <a:rPr lang="en-US" b="1" dirty="0"/>
              <a:t>,</a:t>
            </a:r>
            <a:r>
              <a:rPr lang="en-US" b="1" dirty="0">
                <a:solidFill>
                  <a:srgbClr val="7030A0"/>
                </a:solidFill>
              </a:rPr>
              <a:t> y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)</a:t>
            </a:r>
            <a:endParaRPr lang="bg-BG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bg-BG" dirty="0"/>
              <a:t>Това не е урок по история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510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0D58F3-5A33-4535-B883-0E23A08AB6F2}"/>
              </a:ext>
            </a:extLst>
          </p:cNvPr>
          <p:cNvSpPr/>
          <p:nvPr/>
        </p:nvSpPr>
        <p:spPr>
          <a:xfrm>
            <a:off x="3161440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80798-A79A-4102-8944-6186A9A31E03}"/>
              </a:ext>
            </a:extLst>
          </p:cNvPr>
          <p:cNvSpPr/>
          <p:nvPr/>
        </p:nvSpPr>
        <p:spPr>
          <a:xfrm>
            <a:off x="482494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30991-19DA-4A46-84DC-099B467D8213}"/>
              </a:ext>
            </a:extLst>
          </p:cNvPr>
          <p:cNvSpPr/>
          <p:nvPr/>
        </p:nvSpPr>
        <p:spPr>
          <a:xfrm>
            <a:off x="6488446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90EA71-A89B-4731-BAB6-A358F0932D90}"/>
              </a:ext>
            </a:extLst>
          </p:cNvPr>
          <p:cNvSpPr/>
          <p:nvPr/>
        </p:nvSpPr>
        <p:spPr>
          <a:xfrm>
            <a:off x="8952045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CAA2AF-2C5A-4AE2-A221-A2D22FB4242B}"/>
              </a:ext>
            </a:extLst>
          </p:cNvPr>
          <p:cNvSpPr/>
          <p:nvPr/>
        </p:nvSpPr>
        <p:spPr>
          <a:xfrm>
            <a:off x="10615548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9900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100011-4043-4B25-B441-D03F13321EDC}"/>
              </a:ext>
            </a:extLst>
          </p:cNvPr>
          <p:cNvSpPr/>
          <p:nvPr/>
        </p:nvSpPr>
        <p:spPr>
          <a:xfrm>
            <a:off x="12279051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4E52C1-1C08-47C9-81F9-9C42548EC967}"/>
              </a:ext>
            </a:extLst>
          </p:cNvPr>
          <p:cNvSpPr/>
          <p:nvPr/>
        </p:nvSpPr>
        <p:spPr>
          <a:xfrm>
            <a:off x="1477136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BD33BE-9943-48B2-A803-B14ED5B53F2F}"/>
              </a:ext>
            </a:extLst>
          </p:cNvPr>
          <p:cNvSpPr/>
          <p:nvPr/>
        </p:nvSpPr>
        <p:spPr>
          <a:xfrm>
            <a:off x="16434867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F23032-F0E9-4428-AD69-E50BCA3AFC16}"/>
              </a:ext>
            </a:extLst>
          </p:cNvPr>
          <p:cNvSpPr/>
          <p:nvPr/>
        </p:nvSpPr>
        <p:spPr>
          <a:xfrm>
            <a:off x="18098371" y="6995677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…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DD270D-87C6-4D44-AA9D-9308861B2586}"/>
              </a:ext>
            </a:extLst>
          </p:cNvPr>
          <p:cNvGrpSpPr/>
          <p:nvPr/>
        </p:nvGrpSpPr>
        <p:grpSpPr>
          <a:xfrm>
            <a:off x="10281544" y="2349214"/>
            <a:ext cx="2285077" cy="1108364"/>
            <a:chOff x="3898224" y="3477491"/>
            <a:chExt cx="4927196" cy="2389909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B03B39-6B37-4567-BB48-3AD784B5C3D6}"/>
                </a:ext>
              </a:extLst>
            </p:cNvPr>
            <p:cNvSpPr/>
            <p:nvPr/>
          </p:nvSpPr>
          <p:spPr>
            <a:xfrm>
              <a:off x="3898224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21FDB0-CCC6-42F7-AABC-364E67F13F76}"/>
                </a:ext>
              </a:extLst>
            </p:cNvPr>
            <p:cNvSpPr/>
            <p:nvPr/>
          </p:nvSpPr>
          <p:spPr>
            <a:xfrm>
              <a:off x="5561727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08B2F7-75B1-404A-A3B6-8FD0B20B8695}"/>
                </a:ext>
              </a:extLst>
            </p:cNvPr>
            <p:cNvSpPr/>
            <p:nvPr/>
          </p:nvSpPr>
          <p:spPr>
            <a:xfrm>
              <a:off x="7225230" y="3477491"/>
              <a:ext cx="1600190" cy="238990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2DACD3-2CCC-4EBE-BE85-A9AEAA7EC2D9}"/>
              </a:ext>
            </a:extLst>
          </p:cNvPr>
          <p:cNvCxnSpPr>
            <a:cxnSpLocks/>
          </p:cNvCxnSpPr>
          <p:nvPr/>
        </p:nvCxnSpPr>
        <p:spPr>
          <a:xfrm>
            <a:off x="11429999" y="3670584"/>
            <a:ext cx="0" cy="3325093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5CCCF7-429D-49DB-BEC2-B9800D1B4CF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429999" y="3670584"/>
            <a:ext cx="5804963" cy="3325094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AC6CB6-8E43-40CA-94A6-4DD6FC20CC51}"/>
              </a:ext>
            </a:extLst>
          </p:cNvPr>
          <p:cNvCxnSpPr>
            <a:cxnSpLocks/>
          </p:cNvCxnSpPr>
          <p:nvPr/>
        </p:nvCxnSpPr>
        <p:spPr>
          <a:xfrm flipH="1">
            <a:off x="5631872" y="3670584"/>
            <a:ext cx="5783772" cy="3325093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895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B0D58F3-5A33-4535-B883-0E23A08AB6F2}"/>
              </a:ext>
            </a:extLst>
          </p:cNvPr>
          <p:cNvSpPr/>
          <p:nvPr/>
        </p:nvSpPr>
        <p:spPr>
          <a:xfrm>
            <a:off x="3161440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D80798-A79A-4102-8944-6186A9A31E03}"/>
              </a:ext>
            </a:extLst>
          </p:cNvPr>
          <p:cNvSpPr/>
          <p:nvPr/>
        </p:nvSpPr>
        <p:spPr>
          <a:xfrm>
            <a:off x="482494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B30991-19DA-4A46-84DC-099B467D8213}"/>
              </a:ext>
            </a:extLst>
          </p:cNvPr>
          <p:cNvSpPr/>
          <p:nvPr/>
        </p:nvSpPr>
        <p:spPr>
          <a:xfrm>
            <a:off x="6488446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590EA71-A89B-4731-BAB6-A358F0932D90}"/>
              </a:ext>
            </a:extLst>
          </p:cNvPr>
          <p:cNvSpPr/>
          <p:nvPr/>
        </p:nvSpPr>
        <p:spPr>
          <a:xfrm>
            <a:off x="8952045" y="6995678"/>
            <a:ext cx="1600190" cy="238990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CAA2AF-2C5A-4AE2-A221-A2D22FB4242B}"/>
              </a:ext>
            </a:extLst>
          </p:cNvPr>
          <p:cNvSpPr/>
          <p:nvPr/>
        </p:nvSpPr>
        <p:spPr>
          <a:xfrm>
            <a:off x="10615548" y="6995678"/>
            <a:ext cx="1600190" cy="238990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9900" dirty="0">
                <a:solidFill>
                  <a:srgbClr val="C00000"/>
                </a:solidFill>
              </a:rPr>
              <a:t>9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0100011-4043-4B25-B441-D03F13321EDC}"/>
              </a:ext>
            </a:extLst>
          </p:cNvPr>
          <p:cNvSpPr/>
          <p:nvPr/>
        </p:nvSpPr>
        <p:spPr>
          <a:xfrm>
            <a:off x="12279051" y="6995678"/>
            <a:ext cx="1600190" cy="2389909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>
                <a:solidFill>
                  <a:srgbClr val="C00000"/>
                </a:solidFill>
              </a:rPr>
              <a:t>6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34E52C1-1C08-47C9-81F9-9C42548EC967}"/>
              </a:ext>
            </a:extLst>
          </p:cNvPr>
          <p:cNvSpPr/>
          <p:nvPr/>
        </p:nvSpPr>
        <p:spPr>
          <a:xfrm>
            <a:off x="14771363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7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BD33BE-9943-48B2-A803-B14ED5B53F2F}"/>
              </a:ext>
            </a:extLst>
          </p:cNvPr>
          <p:cNvSpPr/>
          <p:nvPr/>
        </p:nvSpPr>
        <p:spPr>
          <a:xfrm>
            <a:off x="16434867" y="6995678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8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0F23032-F0E9-4428-AD69-E50BCA3AFC16}"/>
              </a:ext>
            </a:extLst>
          </p:cNvPr>
          <p:cNvSpPr/>
          <p:nvPr/>
        </p:nvSpPr>
        <p:spPr>
          <a:xfrm>
            <a:off x="18098371" y="6995677"/>
            <a:ext cx="1600190" cy="238990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500" dirty="0"/>
              <a:t>…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4DD270D-87C6-4D44-AA9D-9308861B2586}"/>
              </a:ext>
            </a:extLst>
          </p:cNvPr>
          <p:cNvGrpSpPr/>
          <p:nvPr/>
        </p:nvGrpSpPr>
        <p:grpSpPr>
          <a:xfrm>
            <a:off x="10281544" y="2349214"/>
            <a:ext cx="2285077" cy="1108364"/>
            <a:chOff x="3898224" y="3477491"/>
            <a:chExt cx="4927196" cy="2389909"/>
          </a:xfrm>
          <a:solidFill>
            <a:srgbClr val="C00000"/>
          </a:solidFill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2B03B39-6B37-4567-BB48-3AD784B5C3D6}"/>
                </a:ext>
              </a:extLst>
            </p:cNvPr>
            <p:cNvSpPr/>
            <p:nvPr/>
          </p:nvSpPr>
          <p:spPr>
            <a:xfrm>
              <a:off x="3898224" y="3477491"/>
              <a:ext cx="1600190" cy="2389909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521FDB0-CCC6-42F7-AABC-364E67F13F76}"/>
                </a:ext>
              </a:extLst>
            </p:cNvPr>
            <p:cNvSpPr/>
            <p:nvPr/>
          </p:nvSpPr>
          <p:spPr>
            <a:xfrm>
              <a:off x="5561727" y="3477491"/>
              <a:ext cx="1600190" cy="2389909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708B2F7-75B1-404A-A3B6-8FD0B20B8695}"/>
                </a:ext>
              </a:extLst>
            </p:cNvPr>
            <p:cNvSpPr/>
            <p:nvPr/>
          </p:nvSpPr>
          <p:spPr>
            <a:xfrm>
              <a:off x="7225230" y="3477491"/>
              <a:ext cx="1600190" cy="2389909"/>
            </a:xfrm>
            <a:prstGeom prst="rect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500" dirty="0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72DACD3-2CCC-4EBE-BE85-A9AEAA7EC2D9}"/>
              </a:ext>
            </a:extLst>
          </p:cNvPr>
          <p:cNvCxnSpPr>
            <a:cxnSpLocks/>
          </p:cNvCxnSpPr>
          <p:nvPr/>
        </p:nvCxnSpPr>
        <p:spPr>
          <a:xfrm>
            <a:off x="11429999" y="3670584"/>
            <a:ext cx="0" cy="3325093"/>
          </a:xfrm>
          <a:prstGeom prst="straightConnector1">
            <a:avLst/>
          </a:prstGeom>
          <a:ln w="1270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25CCCF7-429D-49DB-BEC2-B9800D1B4CF3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11429999" y="3670584"/>
            <a:ext cx="5804963" cy="3325094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BAC6CB6-8E43-40CA-94A6-4DD6FC20CC51}"/>
              </a:ext>
            </a:extLst>
          </p:cNvPr>
          <p:cNvCxnSpPr>
            <a:cxnSpLocks/>
          </p:cNvCxnSpPr>
          <p:nvPr/>
        </p:nvCxnSpPr>
        <p:spPr>
          <a:xfrm flipH="1">
            <a:off x="5631872" y="3670584"/>
            <a:ext cx="5783772" cy="3325093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289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truetech-v4.s3.amazonaws.com/uploads/article/image/12/christopher-gower-291246.jpg">
            <a:extLst>
              <a:ext uri="{FF2B5EF4-FFF2-40B4-BE49-F238E27FC236}">
                <a16:creationId xmlns:a16="http://schemas.microsoft.com/office/drawing/2014/main" id="{D3F9968A-EED0-485D-828E-AE0BAB2F4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81" b="7726"/>
          <a:stretch/>
        </p:blipFill>
        <p:spPr bwMode="auto">
          <a:xfrm>
            <a:off x="20" y="1"/>
            <a:ext cx="22859980" cy="1173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C97A4E-92E0-4AA4-8CE0-B79E4C486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279" y="2053593"/>
            <a:ext cx="12932196" cy="7627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{…</a:t>
            </a:r>
            <a:r>
              <a:rPr lang="bg-BG" sz="17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Кодец</a:t>
            </a:r>
            <a:r>
              <a:rPr lang="en-US" sz="17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}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04795" y="3911600"/>
            <a:ext cx="0" cy="39116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487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5FA72-72F2-4435-BC7E-6905D5654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Императивен подход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B9A16-A571-4662-8E3C-15A254CF2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Широко използване на присвояване</a:t>
            </a:r>
          </a:p>
          <a:p>
            <a:r>
              <a:rPr lang="bg-BG" dirty="0"/>
              <a:t>Усложнен модел</a:t>
            </a:r>
          </a:p>
          <a:p>
            <a:r>
              <a:rPr lang="bg-BG" dirty="0"/>
              <a:t>Ред на действие</a:t>
            </a:r>
          </a:p>
          <a:p>
            <a:r>
              <a:rPr lang="bg-BG" dirty="0"/>
              <a:t>Трудно проследяване</a:t>
            </a:r>
          </a:p>
          <a:p>
            <a:r>
              <a:rPr lang="bg-BG" dirty="0"/>
              <a:t>Смяна на фокуса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24706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Antoine de Saint-Exupery">
            <a:extLst>
              <a:ext uri="{FF2B5EF4-FFF2-40B4-BE49-F238E27FC236}">
                <a16:creationId xmlns:a16="http://schemas.microsoft.com/office/drawing/2014/main" id="{4A096E9D-86BC-47E4-AD5C-2EA24DAF5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4" b="6495"/>
          <a:stretch/>
        </p:blipFill>
        <p:spPr bwMode="auto">
          <a:xfrm>
            <a:off x="20" y="10"/>
            <a:ext cx="8694816" cy="117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694838" y="0"/>
            <a:ext cx="14165163" cy="11734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07742E3-E4F6-493C-BFF1-EEBA9BC83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990" y="1095251"/>
            <a:ext cx="11764858" cy="5734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 seems that perfection is attained not when there is nothing more to add, but when there is nothing more to remove.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02D7B-B554-493D-A52B-A36FFE900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988" y="7111850"/>
            <a:ext cx="11764860" cy="35277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  <a:sym typeface="Avenir Roman"/>
              </a:rPr>
              <a:t>Antoine de Saint-Exupery</a:t>
            </a:r>
            <a:endParaRPr lang="en-US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2747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17E9-ECFE-474C-9BDC-FB0784B0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Защо е важно ФП?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E0972-6838-432C-BBA2-45EB6B669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Странични ефекти</a:t>
            </a:r>
          </a:p>
          <a:p>
            <a:r>
              <a:rPr lang="en-US" dirty="0"/>
              <a:t>Functional Core + Imperative Shell</a:t>
            </a:r>
            <a:endParaRPr lang="bg-BG" dirty="0"/>
          </a:p>
          <a:p>
            <a:r>
              <a:rPr lang="bg-BG" dirty="0"/>
              <a:t>Процесорите днес</a:t>
            </a:r>
            <a:endParaRPr lang="en-US" dirty="0"/>
          </a:p>
          <a:p>
            <a:r>
              <a:rPr lang="bg-BG" dirty="0"/>
              <a:t>Изоморфност</a:t>
            </a:r>
          </a:p>
          <a:p>
            <a:endParaRPr lang="bg-B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4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D29B9-724A-4ADA-9102-019BEE788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Минуси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FFDDB-7989-4B27-9549-814652CA8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/>
              <a:t>...няма</a:t>
            </a:r>
          </a:p>
          <a:p>
            <a:r>
              <a:rPr lang="bg-BG" dirty="0"/>
              <a:t>Но!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64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E6D2-D5BB-476C-A555-7A4E60AB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Резюме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35BA-3809-4F2E-BB99-DAE200E3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Immutable</a:t>
            </a:r>
          </a:p>
          <a:p>
            <a:r>
              <a:rPr lang="en-US" dirty="0"/>
              <a:t>Referential transparency</a:t>
            </a:r>
          </a:p>
          <a:p>
            <a:r>
              <a:rPr lang="en-US" dirty="0"/>
              <a:t>Pure functions</a:t>
            </a:r>
          </a:p>
          <a:p>
            <a:r>
              <a:rPr lang="en-US" dirty="0"/>
              <a:t>Determinism</a:t>
            </a:r>
          </a:p>
          <a:p>
            <a:r>
              <a:rPr lang="en-US" dirty="0"/>
              <a:t>Persistent data structures</a:t>
            </a:r>
          </a:p>
        </p:txBody>
      </p:sp>
    </p:spTree>
    <p:extLst>
      <p:ext uri="{BB962C8B-B14F-4D97-AF65-F5344CB8AC3E}">
        <p14:creationId xmlns:p14="http://schemas.microsoft.com/office/powerpoint/2010/main" val="85328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</a:t>
            </a:r>
            <a:r>
              <a:rPr lang="en-US"/>
              <a:t>:         </a:t>
            </a:r>
            <a:r>
              <a:rPr lang="en-US">
                <a:hlinkClick r:id="rId4"/>
              </a:rPr>
              <a:t>martin</a:t>
            </a:r>
            <a:r>
              <a:rPr lang="en-US" dirty="0">
                <a:hlinkClick r:id="rId4"/>
              </a:rPr>
              <a:t>.c@sbtech.com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raziel_pld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02932" y="547624"/>
            <a:ext cx="21654135" cy="10639552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0D9C7E-4C64-44BE-BEDB-FB7D39B31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1649300"/>
            <a:ext cx="6551928" cy="8436199"/>
          </a:xfrm>
        </p:spPr>
        <p:txBody>
          <a:bodyPr>
            <a:normAutofit/>
          </a:bodyPr>
          <a:lstStyle/>
          <a:p>
            <a:pPr algn="r"/>
            <a:r>
              <a:rPr lang="bg-BG">
                <a:solidFill>
                  <a:schemeClr val="accent1"/>
                </a:solidFill>
              </a:rPr>
              <a:t>Въведение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6805" y="3520440"/>
            <a:ext cx="0" cy="469392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99D96-16BF-450B-BF02-B3CE777D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058" y="1649300"/>
            <a:ext cx="11958317" cy="84361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Functions as first-class object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Pure functions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Side effects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No shared state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Immutability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Referential transparency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Curry &amp; Partial implementation</a:t>
            </a:r>
            <a:endParaRPr lang="bg-BG" sz="3700" dirty="0"/>
          </a:p>
          <a:p>
            <a:pPr marL="0" indent="0">
              <a:lnSpc>
                <a:spcPct val="90000"/>
              </a:lnSpc>
              <a:buNone/>
            </a:pPr>
            <a:endParaRPr lang="en-US" sz="3700" dirty="0"/>
          </a:p>
          <a:p>
            <a:pPr>
              <a:lnSpc>
                <a:spcPct val="90000"/>
              </a:lnSpc>
            </a:pPr>
            <a:r>
              <a:rPr lang="en-US" sz="3700" dirty="0" err="1"/>
              <a:t>Functors</a:t>
            </a:r>
            <a:endParaRPr lang="bg-BG" sz="3700" dirty="0"/>
          </a:p>
          <a:p>
            <a:pPr>
              <a:lnSpc>
                <a:spcPct val="90000"/>
              </a:lnSpc>
            </a:pPr>
            <a:r>
              <a:rPr lang="en-US" sz="3700" dirty="0"/>
              <a:t>Monads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Lazy evaluation</a:t>
            </a:r>
          </a:p>
          <a:p>
            <a:pPr>
              <a:lnSpc>
                <a:spcPct val="90000"/>
              </a:lnSpc>
            </a:pPr>
            <a:r>
              <a:rPr lang="en-US" sz="3700" dirty="0"/>
              <a:t>Y-combinator</a:t>
            </a:r>
          </a:p>
        </p:txBody>
      </p:sp>
    </p:spTree>
    <p:extLst>
      <p:ext uri="{BB962C8B-B14F-4D97-AF65-F5344CB8AC3E}">
        <p14:creationId xmlns:p14="http://schemas.microsoft.com/office/powerpoint/2010/main" val="124313112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CD98-7C1A-4001-B8C9-A8CC17B1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>
            <a:normAutofit/>
          </a:bodyPr>
          <a:lstStyle/>
          <a:p>
            <a:r>
              <a:rPr lang="bg-BG" sz="10400">
                <a:solidFill>
                  <a:schemeClr val="bg1">
                    <a:lumMod val="95000"/>
                    <a:lumOff val="5000"/>
                  </a:schemeClr>
                </a:solidFill>
              </a:rPr>
              <a:t>Какво е парадигма?</a:t>
            </a:r>
            <a:endParaRPr lang="en-US" sz="104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926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gument">
            <a:extLst>
              <a:ext uri="{FF2B5EF4-FFF2-40B4-BE49-F238E27FC236}">
                <a16:creationId xmlns:a16="http://schemas.microsoft.com/office/drawing/2014/main" id="{2C93D84C-D958-42FC-AD17-A5E32795F9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03"/>
          <a:stretch/>
        </p:blipFill>
        <p:spPr bwMode="auto">
          <a:xfrm>
            <a:off x="-182860" y="10"/>
            <a:ext cx="14127460" cy="117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1DCD98-7C1A-4001-B8C9-A8CC17B17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0" y="5765801"/>
            <a:ext cx="11054060" cy="278892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800" dirty="0" err="1">
                <a:latin typeface="+mj-lt"/>
                <a:ea typeface="+mj-ea"/>
                <a:cs typeface="+mj-cs"/>
              </a:rPr>
              <a:t>Онова</a:t>
            </a:r>
            <a:r>
              <a:rPr lang="en-US" sz="8800" dirty="0">
                <a:latin typeface="+mj-lt"/>
                <a:ea typeface="+mj-ea"/>
                <a:cs typeface="+mj-cs"/>
              </a:rPr>
              <a:t>, </a:t>
            </a:r>
            <a:r>
              <a:rPr lang="en-US" sz="8800" dirty="0" err="1">
                <a:latin typeface="+mj-lt"/>
                <a:ea typeface="+mj-ea"/>
                <a:cs typeface="+mj-cs"/>
              </a:rPr>
              <a:t>за</a:t>
            </a:r>
            <a:r>
              <a:rPr lang="en-US" sz="8800" dirty="0">
                <a:latin typeface="+mj-lt"/>
                <a:ea typeface="+mj-ea"/>
                <a:cs typeface="+mj-cs"/>
              </a:rPr>
              <a:t> </a:t>
            </a:r>
            <a:r>
              <a:rPr lang="en-US" sz="8800" dirty="0" err="1">
                <a:latin typeface="+mj-lt"/>
                <a:ea typeface="+mj-ea"/>
                <a:cs typeface="+mj-cs"/>
              </a:rPr>
              <a:t>което</a:t>
            </a:r>
            <a:r>
              <a:rPr lang="en-US" sz="8800" dirty="0">
                <a:latin typeface="+mj-lt"/>
                <a:ea typeface="+mj-ea"/>
                <a:cs typeface="+mj-cs"/>
              </a:rPr>
              <a:t> </a:t>
            </a:r>
            <a:r>
              <a:rPr lang="en-US" sz="8800" dirty="0" err="1">
                <a:latin typeface="+mj-lt"/>
                <a:ea typeface="+mj-ea"/>
                <a:cs typeface="+mj-cs"/>
              </a:rPr>
              <a:t>спорят</a:t>
            </a:r>
            <a:r>
              <a:rPr lang="en-US" sz="8800" dirty="0">
                <a:latin typeface="+mj-lt"/>
                <a:ea typeface="+mj-ea"/>
                <a:cs typeface="+mj-cs"/>
              </a:rPr>
              <a:t> </a:t>
            </a:r>
            <a:r>
              <a:rPr lang="en-US" sz="8800" dirty="0" err="1">
                <a:latin typeface="+mj-lt"/>
                <a:ea typeface="+mj-ea"/>
                <a:cs typeface="+mj-cs"/>
              </a:rPr>
              <a:t>програмистите</a:t>
            </a:r>
            <a:r>
              <a:rPr lang="en-US" sz="8800" dirty="0">
                <a:latin typeface="+mj-lt"/>
                <a:ea typeface="+mj-ea"/>
                <a:cs typeface="+mj-cs"/>
              </a:rPr>
              <a:t>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B2B70-F764-43CF-8833-B4482BC91ACE}"/>
              </a:ext>
            </a:extLst>
          </p:cNvPr>
          <p:cNvSpPr txBox="1"/>
          <p:nvPr/>
        </p:nvSpPr>
        <p:spPr>
          <a:xfrm>
            <a:off x="15204937" y="8200778"/>
            <a:ext cx="42835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/от древногръцки/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61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823FF6-E94F-4E73-B83A-F7C6B88D5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29" y="363042"/>
            <a:ext cx="16817242" cy="11008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A3B32-FB34-4A92-A18A-036EADB00239}"/>
              </a:ext>
            </a:extLst>
          </p:cNvPr>
          <p:cNvSpPr txBox="1"/>
          <p:nvPr/>
        </p:nvSpPr>
        <p:spPr>
          <a:xfrm>
            <a:off x="18600582" y="5284857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Въже?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5FB16-CB45-4860-AB7E-E0D3C9E787D8}"/>
              </a:ext>
            </a:extLst>
          </p:cNvPr>
          <p:cNvSpPr txBox="1"/>
          <p:nvPr/>
        </p:nvSpPr>
        <p:spPr>
          <a:xfrm>
            <a:off x="14743782" y="6981871"/>
            <a:ext cx="1290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Пън?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C662C-D189-4B53-AF87-7540E69E31E3}"/>
              </a:ext>
            </a:extLst>
          </p:cNvPr>
          <p:cNvSpPr txBox="1"/>
          <p:nvPr/>
        </p:nvSpPr>
        <p:spPr>
          <a:xfrm>
            <a:off x="6805694" y="9550584"/>
            <a:ext cx="12955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Змия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7180B-5632-4B2B-BA4C-73DE9B35A798}"/>
              </a:ext>
            </a:extLst>
          </p:cNvPr>
          <p:cNvSpPr txBox="1"/>
          <p:nvPr/>
        </p:nvSpPr>
        <p:spPr>
          <a:xfrm>
            <a:off x="9081859" y="5513457"/>
            <a:ext cx="1802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Парцал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F600A-05C6-4150-B7E2-A49A7754AA6A}"/>
              </a:ext>
            </a:extLst>
          </p:cNvPr>
          <p:cNvSpPr txBox="1"/>
          <p:nvPr/>
        </p:nvSpPr>
        <p:spPr>
          <a:xfrm>
            <a:off x="12704060" y="5159514"/>
            <a:ext cx="1669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Стена?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0336F-EA5C-44E4-B04E-6F730DCC3449}"/>
              </a:ext>
            </a:extLst>
          </p:cNvPr>
          <p:cNvSpPr txBox="1"/>
          <p:nvPr/>
        </p:nvSpPr>
        <p:spPr>
          <a:xfrm>
            <a:off x="4090028" y="6273985"/>
            <a:ext cx="15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/>
              <a:t>Копие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5D23C-3AD5-4AA2-BA77-EA76510F93DF}"/>
              </a:ext>
            </a:extLst>
          </p:cNvPr>
          <p:cNvSpPr txBox="1"/>
          <p:nvPr/>
        </p:nvSpPr>
        <p:spPr>
          <a:xfrm>
            <a:off x="9617146" y="1568643"/>
            <a:ext cx="5772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effectLst>
                  <a:glow rad="228600">
                    <a:schemeClr val="bg1"/>
                  </a:glow>
                </a:effectLst>
              </a:rPr>
              <a:t>Слон</a:t>
            </a:r>
            <a:endParaRPr lang="en-US" sz="6000" b="1" dirty="0">
              <a:effectLst>
                <a:glow rad="2286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3194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5823FF6-E94F-4E73-B83A-F7C6B88D5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329" y="363042"/>
            <a:ext cx="16817242" cy="110087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FA3B32-FB34-4A92-A18A-036EADB00239}"/>
              </a:ext>
            </a:extLst>
          </p:cNvPr>
          <p:cNvSpPr txBox="1"/>
          <p:nvPr/>
        </p:nvSpPr>
        <p:spPr>
          <a:xfrm>
            <a:off x="18451503" y="5284857"/>
            <a:ext cx="18822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95FB16-CB45-4860-AB7E-E0D3C9E787D8}"/>
              </a:ext>
            </a:extLst>
          </p:cNvPr>
          <p:cNvSpPr txBox="1"/>
          <p:nvPr/>
        </p:nvSpPr>
        <p:spPr>
          <a:xfrm>
            <a:off x="14999461" y="6981871"/>
            <a:ext cx="779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C662C-D189-4B53-AF87-7540E69E31E3}"/>
              </a:ext>
            </a:extLst>
          </p:cNvPr>
          <p:cNvSpPr txBox="1"/>
          <p:nvPr/>
        </p:nvSpPr>
        <p:spPr>
          <a:xfrm>
            <a:off x="6622150" y="9550584"/>
            <a:ext cx="16626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B7180B-5632-4B2B-BA4C-73DE9B35A798}"/>
              </a:ext>
            </a:extLst>
          </p:cNvPr>
          <p:cNvSpPr txBox="1"/>
          <p:nvPr/>
        </p:nvSpPr>
        <p:spPr>
          <a:xfrm>
            <a:off x="9187381" y="5513457"/>
            <a:ext cx="8595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AF600A-05C6-4150-B7E2-A49A7754AA6A}"/>
              </a:ext>
            </a:extLst>
          </p:cNvPr>
          <p:cNvSpPr txBox="1"/>
          <p:nvPr/>
        </p:nvSpPr>
        <p:spPr>
          <a:xfrm>
            <a:off x="12483646" y="5159514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Monolith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D0336F-EA5C-44E4-B04E-6F730DCC3449}"/>
              </a:ext>
            </a:extLst>
          </p:cNvPr>
          <p:cNvSpPr txBox="1"/>
          <p:nvPr/>
        </p:nvSpPr>
        <p:spPr>
          <a:xfrm>
            <a:off x="4308837" y="6273985"/>
            <a:ext cx="109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F5D23C-3AD5-4AA2-BA77-EA76510F93DF}"/>
              </a:ext>
            </a:extLst>
          </p:cNvPr>
          <p:cNvSpPr txBox="1"/>
          <p:nvPr/>
        </p:nvSpPr>
        <p:spPr>
          <a:xfrm>
            <a:off x="9617146" y="1568643"/>
            <a:ext cx="57720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000" b="1" dirty="0">
                <a:effectLst>
                  <a:glow rad="228600">
                    <a:schemeClr val="bg1"/>
                  </a:glow>
                </a:effectLst>
              </a:rPr>
              <a:t>Програмиране</a:t>
            </a:r>
            <a:endParaRPr lang="en-US" sz="6000" b="1" dirty="0">
              <a:effectLst>
                <a:glow rad="228600">
                  <a:schemeClr val="bg1"/>
                </a:glow>
              </a:effectLst>
            </a:endParaRPr>
          </a:p>
        </p:txBody>
      </p:sp>
      <p:pic>
        <p:nvPicPr>
          <p:cNvPr id="3" name="Picture 2" descr="A picture containing indoor, sitting&#10;&#10;Description automatically generated">
            <a:extLst>
              <a:ext uri="{FF2B5EF4-FFF2-40B4-BE49-F238E27FC236}">
                <a16:creationId xmlns:a16="http://schemas.microsoft.com/office/drawing/2014/main" id="{52CC6E93-26E8-4FD6-A8C2-4C8214C7B8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900" y="3922195"/>
            <a:ext cx="1358918" cy="67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392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567</Words>
  <Application>Microsoft Office PowerPoint</Application>
  <PresentationFormat>Custom</PresentationFormat>
  <Paragraphs>227</Paragraphs>
  <Slides>49</Slides>
  <Notes>48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Avenir Roman</vt:lpstr>
      <vt:lpstr>Calibri</vt:lpstr>
      <vt:lpstr>Calibri Light</vt:lpstr>
      <vt:lpstr>Century Gothic</vt:lpstr>
      <vt:lpstr>Consolas</vt:lpstr>
      <vt:lpstr>Courier New</vt:lpstr>
      <vt:lpstr>Helvetica LT CondensedBlack</vt:lpstr>
      <vt:lpstr>Open Sans</vt:lpstr>
      <vt:lpstr>Custom Design</vt:lpstr>
      <vt:lpstr>Функционално програмиране</vt:lpstr>
      <vt:lpstr>PowerPoint Presentation</vt:lpstr>
      <vt:lpstr>Цели</vt:lpstr>
      <vt:lpstr>Disclaimer </vt:lpstr>
      <vt:lpstr>Въведение</vt:lpstr>
      <vt:lpstr>Какво е парадигма?</vt:lpstr>
      <vt:lpstr>Онова, за което спорят програмистите…</vt:lpstr>
      <vt:lpstr>PowerPoint Presentation</vt:lpstr>
      <vt:lpstr>PowerPoint Presentation</vt:lpstr>
      <vt:lpstr>Machine code | Modular programming</vt:lpstr>
      <vt:lpstr>PowerPoint Presentation</vt:lpstr>
      <vt:lpstr>PowerPoint Presentation</vt:lpstr>
      <vt:lpstr>Structured programming</vt:lpstr>
      <vt:lpstr>Някои от другите парадигми</vt:lpstr>
      <vt:lpstr>PowerPoint Presentation</vt:lpstr>
      <vt:lpstr>Functional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Immutable</vt:lpstr>
      <vt:lpstr>Referential transparency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Referentially transparent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{…Кодец}</vt:lpstr>
      <vt:lpstr>Императивен подход</vt:lpstr>
      <vt:lpstr>It seems that perfection is attained not when there is nothing more to add, but when there is nothing more to remove.</vt:lpstr>
      <vt:lpstr>Защо е важно ФП?</vt:lpstr>
      <vt:lpstr>Минуси</vt:lpstr>
      <vt:lpstr>Резюме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Функционално програмиране</dc:title>
  <dc:creator>Martin Chaov</dc:creator>
  <cp:lastModifiedBy>Martin Chaov</cp:lastModifiedBy>
  <cp:revision>4</cp:revision>
  <dcterms:created xsi:type="dcterms:W3CDTF">2019-08-14T11:09:10Z</dcterms:created>
  <dcterms:modified xsi:type="dcterms:W3CDTF">2019-08-14T12:33:50Z</dcterms:modified>
</cp:coreProperties>
</file>